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3"/>
  </p:notesMasterIdLst>
  <p:sldIdLst>
    <p:sldId id="256" r:id="rId2"/>
    <p:sldId id="257" r:id="rId3"/>
    <p:sldId id="258" r:id="rId4"/>
    <p:sldId id="280" r:id="rId5"/>
    <p:sldId id="259" r:id="rId6"/>
    <p:sldId id="260" r:id="rId7"/>
    <p:sldId id="261" r:id="rId8"/>
    <p:sldId id="262" r:id="rId9"/>
    <p:sldId id="263" r:id="rId10"/>
    <p:sldId id="281" r:id="rId11"/>
    <p:sldId id="264" r:id="rId12"/>
    <p:sldId id="265" r:id="rId13"/>
    <p:sldId id="266" r:id="rId14"/>
    <p:sldId id="282" r:id="rId15"/>
    <p:sldId id="267" r:id="rId16"/>
    <p:sldId id="268" r:id="rId17"/>
    <p:sldId id="283" r:id="rId18"/>
    <p:sldId id="269" r:id="rId19"/>
    <p:sldId id="270" r:id="rId20"/>
    <p:sldId id="271" r:id="rId21"/>
    <p:sldId id="272" r:id="rId22"/>
    <p:sldId id="273" r:id="rId23"/>
    <p:sldId id="274" r:id="rId24"/>
    <p:sldId id="284" r:id="rId25"/>
    <p:sldId id="275" r:id="rId26"/>
    <p:sldId id="285" r:id="rId27"/>
    <p:sldId id="276" r:id="rId28"/>
    <p:sldId id="277" r:id="rId29"/>
    <p:sldId id="278" r:id="rId30"/>
    <p:sldId id="279" r:id="rId31"/>
    <p:sldId id="286" r:id="rId32"/>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Narrow" panose="020B0606020202030204" pitchFamily="34" charset="0"/>
        <a:ea typeface="+mn-ea"/>
        <a:cs typeface="+mn-cs"/>
      </a:defRPr>
    </a:lvl1pPr>
    <a:lvl2pPr marL="457200" algn="l" rtl="0" fontAlgn="base">
      <a:spcBef>
        <a:spcPct val="0"/>
      </a:spcBef>
      <a:spcAft>
        <a:spcPct val="0"/>
      </a:spcAft>
      <a:defRPr kern="1200">
        <a:solidFill>
          <a:schemeClr val="tx1"/>
        </a:solidFill>
        <a:latin typeface="Arial Narrow" panose="020B0606020202030204" pitchFamily="34" charset="0"/>
        <a:ea typeface="+mn-ea"/>
        <a:cs typeface="+mn-cs"/>
      </a:defRPr>
    </a:lvl2pPr>
    <a:lvl3pPr marL="914400" algn="l" rtl="0" fontAlgn="base">
      <a:spcBef>
        <a:spcPct val="0"/>
      </a:spcBef>
      <a:spcAft>
        <a:spcPct val="0"/>
      </a:spcAft>
      <a:defRPr kern="1200">
        <a:solidFill>
          <a:schemeClr val="tx1"/>
        </a:solidFill>
        <a:latin typeface="Arial Narrow" panose="020B0606020202030204" pitchFamily="34" charset="0"/>
        <a:ea typeface="+mn-ea"/>
        <a:cs typeface="+mn-cs"/>
      </a:defRPr>
    </a:lvl3pPr>
    <a:lvl4pPr marL="1371600" algn="l" rtl="0" fontAlgn="base">
      <a:spcBef>
        <a:spcPct val="0"/>
      </a:spcBef>
      <a:spcAft>
        <a:spcPct val="0"/>
      </a:spcAft>
      <a:defRPr kern="1200">
        <a:solidFill>
          <a:schemeClr val="tx1"/>
        </a:solidFill>
        <a:latin typeface="Arial Narrow" panose="020B0606020202030204" pitchFamily="34" charset="0"/>
        <a:ea typeface="+mn-ea"/>
        <a:cs typeface="+mn-cs"/>
      </a:defRPr>
    </a:lvl4pPr>
    <a:lvl5pPr marL="1828800" algn="l" rtl="0" fontAlgn="base">
      <a:spcBef>
        <a:spcPct val="0"/>
      </a:spcBef>
      <a:spcAft>
        <a:spcPct val="0"/>
      </a:spcAft>
      <a:defRPr kern="1200">
        <a:solidFill>
          <a:schemeClr val="tx1"/>
        </a:solidFill>
        <a:latin typeface="Arial Narrow" panose="020B0606020202030204" pitchFamily="34" charset="0"/>
        <a:ea typeface="+mn-ea"/>
        <a:cs typeface="+mn-cs"/>
      </a:defRPr>
    </a:lvl5pPr>
    <a:lvl6pPr marL="2286000" algn="l" defTabSz="914400" rtl="0" eaLnBrk="1" latinLnBrk="0" hangingPunct="1">
      <a:defRPr kern="1200">
        <a:solidFill>
          <a:schemeClr val="tx1"/>
        </a:solidFill>
        <a:latin typeface="Arial Narrow" panose="020B0606020202030204" pitchFamily="34" charset="0"/>
        <a:ea typeface="+mn-ea"/>
        <a:cs typeface="+mn-cs"/>
      </a:defRPr>
    </a:lvl6pPr>
    <a:lvl7pPr marL="2743200" algn="l" defTabSz="914400" rtl="0" eaLnBrk="1" latinLnBrk="0" hangingPunct="1">
      <a:defRPr kern="1200">
        <a:solidFill>
          <a:schemeClr val="tx1"/>
        </a:solidFill>
        <a:latin typeface="Arial Narrow" panose="020B0606020202030204" pitchFamily="34" charset="0"/>
        <a:ea typeface="+mn-ea"/>
        <a:cs typeface="+mn-cs"/>
      </a:defRPr>
    </a:lvl7pPr>
    <a:lvl8pPr marL="3200400" algn="l" defTabSz="914400" rtl="0" eaLnBrk="1" latinLnBrk="0" hangingPunct="1">
      <a:defRPr kern="1200">
        <a:solidFill>
          <a:schemeClr val="tx1"/>
        </a:solidFill>
        <a:latin typeface="Arial Narrow" panose="020B0606020202030204" pitchFamily="34" charset="0"/>
        <a:ea typeface="+mn-ea"/>
        <a:cs typeface="+mn-cs"/>
      </a:defRPr>
    </a:lvl8pPr>
    <a:lvl9pPr marL="3657600" algn="l" defTabSz="914400" rtl="0" eaLnBrk="1" latinLnBrk="0" hangingPunct="1">
      <a:defRPr kern="1200">
        <a:solidFill>
          <a:schemeClr val="tx1"/>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4" d="100"/>
          <a:sy n="154" d="100"/>
        </p:scale>
        <p:origin x="200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75B9D14C-BD94-CA4A-B567-EECBCCAD1DDD}"/>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en-GB" altLang="en-US"/>
          </a:p>
        </p:txBody>
      </p:sp>
      <p:sp>
        <p:nvSpPr>
          <p:cNvPr id="8195" name="Rectangle 3">
            <a:extLst>
              <a:ext uri="{FF2B5EF4-FFF2-40B4-BE49-F238E27FC236}">
                <a16:creationId xmlns:a16="http://schemas.microsoft.com/office/drawing/2014/main" id="{A6406AD5-DBB5-FEB6-DA98-D1200112DDC6}"/>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en-GB" altLang="en-US"/>
          </a:p>
        </p:txBody>
      </p:sp>
      <p:sp>
        <p:nvSpPr>
          <p:cNvPr id="8196" name="Rectangle 4">
            <a:extLst>
              <a:ext uri="{FF2B5EF4-FFF2-40B4-BE49-F238E27FC236}">
                <a16:creationId xmlns:a16="http://schemas.microsoft.com/office/drawing/2014/main" id="{F6C218C7-9232-DAFF-B002-9DD1713DCE7A}"/>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a:extLst>
              <a:ext uri="{FF2B5EF4-FFF2-40B4-BE49-F238E27FC236}">
                <a16:creationId xmlns:a16="http://schemas.microsoft.com/office/drawing/2014/main" id="{A31BA8CB-5DE4-0836-B00F-C451C0C4CE60}"/>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8198" name="Rectangle 6">
            <a:extLst>
              <a:ext uri="{FF2B5EF4-FFF2-40B4-BE49-F238E27FC236}">
                <a16:creationId xmlns:a16="http://schemas.microsoft.com/office/drawing/2014/main" id="{3A4983DA-A970-0129-9F73-FE5ABAF3206F}"/>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en-GB" altLang="en-US"/>
          </a:p>
        </p:txBody>
      </p:sp>
      <p:sp>
        <p:nvSpPr>
          <p:cNvPr id="8199" name="Rectangle 7">
            <a:extLst>
              <a:ext uri="{FF2B5EF4-FFF2-40B4-BE49-F238E27FC236}">
                <a16:creationId xmlns:a16="http://schemas.microsoft.com/office/drawing/2014/main" id="{CF751BF1-16DD-36AF-DC0F-1899AAA3B90E}"/>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3E174290-9974-4D5F-B761-67DF14260153}"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E485F12-D8D2-36F9-C513-0022A86055D0}"/>
              </a:ext>
            </a:extLst>
          </p:cNvPr>
          <p:cNvSpPr>
            <a:spLocks noGrp="1" noChangeArrowheads="1"/>
          </p:cNvSpPr>
          <p:nvPr>
            <p:ph type="sldNum" sz="quarter" idx="5"/>
          </p:nvPr>
        </p:nvSpPr>
        <p:spPr>
          <a:ln/>
        </p:spPr>
        <p:txBody>
          <a:bodyPr/>
          <a:lstStyle/>
          <a:p>
            <a:fld id="{25C4AD1B-95F6-48D1-96E5-6E7607D14302}" type="slidenum">
              <a:rPr lang="en-GB" altLang="en-US"/>
              <a:pPr/>
              <a:t>1</a:t>
            </a:fld>
            <a:endParaRPr lang="en-GB" altLang="en-US"/>
          </a:p>
        </p:txBody>
      </p:sp>
      <p:sp>
        <p:nvSpPr>
          <p:cNvPr id="46082" name="Rectangle 2">
            <a:extLst>
              <a:ext uri="{FF2B5EF4-FFF2-40B4-BE49-F238E27FC236}">
                <a16:creationId xmlns:a16="http://schemas.microsoft.com/office/drawing/2014/main" id="{BD0631B7-1AB4-445F-48D7-BCC380499AFB}"/>
              </a:ext>
            </a:extLst>
          </p:cNvPr>
          <p:cNvSpPr>
            <a:spLocks noRot="1" noChangeArrowheads="1" noTextEdit="1"/>
          </p:cNvSpPr>
          <p:nvPr>
            <p:ph type="sldImg"/>
          </p:nvPr>
        </p:nvSpPr>
        <p:spPr>
          <a:ln/>
        </p:spPr>
      </p:sp>
      <p:sp>
        <p:nvSpPr>
          <p:cNvPr id="46083" name="Rectangle 3">
            <a:extLst>
              <a:ext uri="{FF2B5EF4-FFF2-40B4-BE49-F238E27FC236}">
                <a16:creationId xmlns:a16="http://schemas.microsoft.com/office/drawing/2014/main" id="{D4F35A76-C54B-CCFC-C312-3A091F09B48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8FAF1B9-6955-30C0-5420-CAB1BE9B8574}"/>
              </a:ext>
            </a:extLst>
          </p:cNvPr>
          <p:cNvSpPr>
            <a:spLocks noGrp="1" noChangeArrowheads="1"/>
          </p:cNvSpPr>
          <p:nvPr>
            <p:ph type="sldNum" sz="quarter" idx="5"/>
          </p:nvPr>
        </p:nvSpPr>
        <p:spPr>
          <a:ln/>
        </p:spPr>
        <p:txBody>
          <a:bodyPr/>
          <a:lstStyle/>
          <a:p>
            <a:fld id="{E5E7250C-925A-4DB4-A343-4073AB080B42}" type="slidenum">
              <a:rPr lang="en-GB" altLang="en-US"/>
              <a:pPr/>
              <a:t>10</a:t>
            </a:fld>
            <a:endParaRPr lang="en-GB" altLang="en-US"/>
          </a:p>
        </p:txBody>
      </p:sp>
      <p:sp>
        <p:nvSpPr>
          <p:cNvPr id="55298" name="Rectangle 2">
            <a:extLst>
              <a:ext uri="{FF2B5EF4-FFF2-40B4-BE49-F238E27FC236}">
                <a16:creationId xmlns:a16="http://schemas.microsoft.com/office/drawing/2014/main" id="{C6A8A1E8-25CE-5AAA-D5BF-B3C16A65AD26}"/>
              </a:ext>
            </a:extLst>
          </p:cNvPr>
          <p:cNvSpPr>
            <a:spLocks noRot="1" noChangeArrowheads="1" noTextEdit="1"/>
          </p:cNvSpPr>
          <p:nvPr>
            <p:ph type="sldImg"/>
          </p:nvPr>
        </p:nvSpPr>
        <p:spPr>
          <a:ln/>
        </p:spPr>
      </p:sp>
      <p:sp>
        <p:nvSpPr>
          <p:cNvPr id="55299" name="Rectangle 3">
            <a:extLst>
              <a:ext uri="{FF2B5EF4-FFF2-40B4-BE49-F238E27FC236}">
                <a16:creationId xmlns:a16="http://schemas.microsoft.com/office/drawing/2014/main" id="{63D90479-9930-E25F-FED1-A19FE8B2650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3382B61-2BE0-15DC-BD18-E04341FFDC68}"/>
              </a:ext>
            </a:extLst>
          </p:cNvPr>
          <p:cNvSpPr>
            <a:spLocks noGrp="1" noChangeArrowheads="1"/>
          </p:cNvSpPr>
          <p:nvPr>
            <p:ph type="sldNum" sz="quarter" idx="5"/>
          </p:nvPr>
        </p:nvSpPr>
        <p:spPr>
          <a:ln/>
        </p:spPr>
        <p:txBody>
          <a:bodyPr/>
          <a:lstStyle/>
          <a:p>
            <a:fld id="{C8FACCE8-9927-4E1A-9DDA-D3A0A33D6D0A}" type="slidenum">
              <a:rPr lang="en-GB" altLang="en-US"/>
              <a:pPr/>
              <a:t>11</a:t>
            </a:fld>
            <a:endParaRPr lang="en-GB" altLang="en-US"/>
          </a:p>
        </p:txBody>
      </p:sp>
      <p:sp>
        <p:nvSpPr>
          <p:cNvPr id="56322" name="Rectangle 2">
            <a:extLst>
              <a:ext uri="{FF2B5EF4-FFF2-40B4-BE49-F238E27FC236}">
                <a16:creationId xmlns:a16="http://schemas.microsoft.com/office/drawing/2014/main" id="{90F42095-92A5-57BA-F6CC-71BC2CA90548}"/>
              </a:ext>
            </a:extLst>
          </p:cNvPr>
          <p:cNvSpPr>
            <a:spLocks noRot="1" noChangeArrowheads="1" noTextEdit="1"/>
          </p:cNvSpPr>
          <p:nvPr>
            <p:ph type="sldImg"/>
          </p:nvPr>
        </p:nvSpPr>
        <p:spPr>
          <a:ln/>
        </p:spPr>
      </p:sp>
      <p:sp>
        <p:nvSpPr>
          <p:cNvPr id="56323" name="Rectangle 3">
            <a:extLst>
              <a:ext uri="{FF2B5EF4-FFF2-40B4-BE49-F238E27FC236}">
                <a16:creationId xmlns:a16="http://schemas.microsoft.com/office/drawing/2014/main" id="{B2BDE1E1-6F08-FAB6-5454-34786D49476A}"/>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FFA65C2-03F7-40B8-BF94-35929A03EB0A}"/>
              </a:ext>
            </a:extLst>
          </p:cNvPr>
          <p:cNvSpPr>
            <a:spLocks noGrp="1" noChangeArrowheads="1"/>
          </p:cNvSpPr>
          <p:nvPr>
            <p:ph type="sldNum" sz="quarter" idx="5"/>
          </p:nvPr>
        </p:nvSpPr>
        <p:spPr>
          <a:ln/>
        </p:spPr>
        <p:txBody>
          <a:bodyPr/>
          <a:lstStyle/>
          <a:p>
            <a:fld id="{F7A6FD1E-79BE-4D77-B6A8-D62407A6E5EA}" type="slidenum">
              <a:rPr lang="en-GB" altLang="en-US"/>
              <a:pPr/>
              <a:t>12</a:t>
            </a:fld>
            <a:endParaRPr lang="en-GB" altLang="en-US"/>
          </a:p>
        </p:txBody>
      </p:sp>
      <p:sp>
        <p:nvSpPr>
          <p:cNvPr id="57346" name="Rectangle 2">
            <a:extLst>
              <a:ext uri="{FF2B5EF4-FFF2-40B4-BE49-F238E27FC236}">
                <a16:creationId xmlns:a16="http://schemas.microsoft.com/office/drawing/2014/main" id="{0B749866-944D-D06F-725D-5F3F360AB718}"/>
              </a:ext>
            </a:extLst>
          </p:cNvPr>
          <p:cNvSpPr>
            <a:spLocks noRot="1" noChangeArrowheads="1" noTextEdit="1"/>
          </p:cNvSpPr>
          <p:nvPr>
            <p:ph type="sldImg"/>
          </p:nvPr>
        </p:nvSpPr>
        <p:spPr>
          <a:ln/>
        </p:spPr>
      </p:sp>
      <p:sp>
        <p:nvSpPr>
          <p:cNvPr id="57347" name="Rectangle 3">
            <a:extLst>
              <a:ext uri="{FF2B5EF4-FFF2-40B4-BE49-F238E27FC236}">
                <a16:creationId xmlns:a16="http://schemas.microsoft.com/office/drawing/2014/main" id="{9591182D-7476-A513-744F-C6895DF04F7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604F1A1-348E-2DF4-EDE6-53871D577CA0}"/>
              </a:ext>
            </a:extLst>
          </p:cNvPr>
          <p:cNvSpPr>
            <a:spLocks noGrp="1" noChangeArrowheads="1"/>
          </p:cNvSpPr>
          <p:nvPr>
            <p:ph type="sldNum" sz="quarter" idx="5"/>
          </p:nvPr>
        </p:nvSpPr>
        <p:spPr>
          <a:ln/>
        </p:spPr>
        <p:txBody>
          <a:bodyPr/>
          <a:lstStyle/>
          <a:p>
            <a:fld id="{56912715-4DD0-45EA-87F8-B0C69DDE6F8A}" type="slidenum">
              <a:rPr lang="en-GB" altLang="en-US"/>
              <a:pPr/>
              <a:t>13</a:t>
            </a:fld>
            <a:endParaRPr lang="en-GB" altLang="en-US"/>
          </a:p>
        </p:txBody>
      </p:sp>
      <p:sp>
        <p:nvSpPr>
          <p:cNvPr id="58370" name="Rectangle 2">
            <a:extLst>
              <a:ext uri="{FF2B5EF4-FFF2-40B4-BE49-F238E27FC236}">
                <a16:creationId xmlns:a16="http://schemas.microsoft.com/office/drawing/2014/main" id="{7C121BC0-DDE4-F90B-FB23-56A158A08F9F}"/>
              </a:ext>
            </a:extLst>
          </p:cNvPr>
          <p:cNvSpPr>
            <a:spLocks noRot="1" noChangeArrowheads="1" noTextEdit="1"/>
          </p:cNvSpPr>
          <p:nvPr>
            <p:ph type="sldImg"/>
          </p:nvPr>
        </p:nvSpPr>
        <p:spPr>
          <a:ln/>
        </p:spPr>
      </p:sp>
      <p:sp>
        <p:nvSpPr>
          <p:cNvPr id="58371" name="Rectangle 3">
            <a:extLst>
              <a:ext uri="{FF2B5EF4-FFF2-40B4-BE49-F238E27FC236}">
                <a16:creationId xmlns:a16="http://schemas.microsoft.com/office/drawing/2014/main" id="{A122425E-4151-1B58-49A3-D53B86CA307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1A556AA-C072-297D-3E7D-B291C1D09598}"/>
              </a:ext>
            </a:extLst>
          </p:cNvPr>
          <p:cNvSpPr>
            <a:spLocks noGrp="1" noChangeArrowheads="1"/>
          </p:cNvSpPr>
          <p:nvPr>
            <p:ph type="sldNum" sz="quarter" idx="5"/>
          </p:nvPr>
        </p:nvSpPr>
        <p:spPr>
          <a:ln/>
        </p:spPr>
        <p:txBody>
          <a:bodyPr/>
          <a:lstStyle/>
          <a:p>
            <a:fld id="{583E12E2-B3E6-4559-BF95-EACA4EA498D9}" type="slidenum">
              <a:rPr lang="en-GB" altLang="en-US"/>
              <a:pPr/>
              <a:t>14</a:t>
            </a:fld>
            <a:endParaRPr lang="en-GB" altLang="en-US"/>
          </a:p>
        </p:txBody>
      </p:sp>
      <p:sp>
        <p:nvSpPr>
          <p:cNvPr id="59394" name="Rectangle 2">
            <a:extLst>
              <a:ext uri="{FF2B5EF4-FFF2-40B4-BE49-F238E27FC236}">
                <a16:creationId xmlns:a16="http://schemas.microsoft.com/office/drawing/2014/main" id="{E7C84CD6-31D8-7C71-AC30-33734655B435}"/>
              </a:ext>
            </a:extLst>
          </p:cNvPr>
          <p:cNvSpPr>
            <a:spLocks noRot="1" noChangeArrowheads="1" noTextEdit="1"/>
          </p:cNvSpPr>
          <p:nvPr>
            <p:ph type="sldImg"/>
          </p:nvPr>
        </p:nvSpPr>
        <p:spPr>
          <a:ln/>
        </p:spPr>
      </p:sp>
      <p:sp>
        <p:nvSpPr>
          <p:cNvPr id="59395" name="Rectangle 3">
            <a:extLst>
              <a:ext uri="{FF2B5EF4-FFF2-40B4-BE49-F238E27FC236}">
                <a16:creationId xmlns:a16="http://schemas.microsoft.com/office/drawing/2014/main" id="{C852FCBE-5215-94BA-BCF8-196EB7AE75A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4D2AA6A-30D5-33B1-3B95-D2370F589299}"/>
              </a:ext>
            </a:extLst>
          </p:cNvPr>
          <p:cNvSpPr>
            <a:spLocks noGrp="1" noChangeArrowheads="1"/>
          </p:cNvSpPr>
          <p:nvPr>
            <p:ph type="sldNum" sz="quarter" idx="5"/>
          </p:nvPr>
        </p:nvSpPr>
        <p:spPr>
          <a:ln/>
        </p:spPr>
        <p:txBody>
          <a:bodyPr/>
          <a:lstStyle/>
          <a:p>
            <a:fld id="{A3F4B8BD-3D2C-4B36-A48B-694F1E778D4C}" type="slidenum">
              <a:rPr lang="en-GB" altLang="en-US"/>
              <a:pPr/>
              <a:t>15</a:t>
            </a:fld>
            <a:endParaRPr lang="en-GB" altLang="en-US"/>
          </a:p>
        </p:txBody>
      </p:sp>
      <p:sp>
        <p:nvSpPr>
          <p:cNvPr id="60418" name="Rectangle 2">
            <a:extLst>
              <a:ext uri="{FF2B5EF4-FFF2-40B4-BE49-F238E27FC236}">
                <a16:creationId xmlns:a16="http://schemas.microsoft.com/office/drawing/2014/main" id="{69888C17-897B-C5B7-65E2-68E5F62C728D}"/>
              </a:ext>
            </a:extLst>
          </p:cNvPr>
          <p:cNvSpPr>
            <a:spLocks noRot="1" noChangeArrowheads="1" noTextEdit="1"/>
          </p:cNvSpPr>
          <p:nvPr>
            <p:ph type="sldImg"/>
          </p:nvPr>
        </p:nvSpPr>
        <p:spPr>
          <a:ln/>
        </p:spPr>
      </p:sp>
      <p:sp>
        <p:nvSpPr>
          <p:cNvPr id="60419" name="Rectangle 3">
            <a:extLst>
              <a:ext uri="{FF2B5EF4-FFF2-40B4-BE49-F238E27FC236}">
                <a16:creationId xmlns:a16="http://schemas.microsoft.com/office/drawing/2014/main" id="{A06778CE-C80D-DCC9-37E1-84D43ADA3B9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6B24C9B-E21C-66B4-E4D6-1BBD5EAD81AC}"/>
              </a:ext>
            </a:extLst>
          </p:cNvPr>
          <p:cNvSpPr>
            <a:spLocks noGrp="1" noChangeArrowheads="1"/>
          </p:cNvSpPr>
          <p:nvPr>
            <p:ph type="sldNum" sz="quarter" idx="5"/>
          </p:nvPr>
        </p:nvSpPr>
        <p:spPr>
          <a:ln/>
        </p:spPr>
        <p:txBody>
          <a:bodyPr/>
          <a:lstStyle/>
          <a:p>
            <a:fld id="{F0B493AD-C6E7-45E0-9D06-020B70B38CAB}" type="slidenum">
              <a:rPr lang="en-GB" altLang="en-US"/>
              <a:pPr/>
              <a:t>16</a:t>
            </a:fld>
            <a:endParaRPr lang="en-GB" altLang="en-US"/>
          </a:p>
        </p:txBody>
      </p:sp>
      <p:sp>
        <p:nvSpPr>
          <p:cNvPr id="61442" name="Rectangle 2">
            <a:extLst>
              <a:ext uri="{FF2B5EF4-FFF2-40B4-BE49-F238E27FC236}">
                <a16:creationId xmlns:a16="http://schemas.microsoft.com/office/drawing/2014/main" id="{FEFF43F8-6130-3FB1-8525-11B44EC44DFD}"/>
              </a:ext>
            </a:extLst>
          </p:cNvPr>
          <p:cNvSpPr>
            <a:spLocks noRot="1" noChangeArrowheads="1" noTextEdit="1"/>
          </p:cNvSpPr>
          <p:nvPr>
            <p:ph type="sldImg"/>
          </p:nvPr>
        </p:nvSpPr>
        <p:spPr>
          <a:ln/>
        </p:spPr>
      </p:sp>
      <p:sp>
        <p:nvSpPr>
          <p:cNvPr id="61443" name="Rectangle 3">
            <a:extLst>
              <a:ext uri="{FF2B5EF4-FFF2-40B4-BE49-F238E27FC236}">
                <a16:creationId xmlns:a16="http://schemas.microsoft.com/office/drawing/2014/main" id="{D3040366-A286-5BD2-599F-B4B3645AE45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A6CFACA-78A0-D688-B46B-DA90F811568A}"/>
              </a:ext>
            </a:extLst>
          </p:cNvPr>
          <p:cNvSpPr>
            <a:spLocks noGrp="1" noChangeArrowheads="1"/>
          </p:cNvSpPr>
          <p:nvPr>
            <p:ph type="sldNum" sz="quarter" idx="5"/>
          </p:nvPr>
        </p:nvSpPr>
        <p:spPr>
          <a:ln/>
        </p:spPr>
        <p:txBody>
          <a:bodyPr/>
          <a:lstStyle/>
          <a:p>
            <a:fld id="{97A532D2-08AF-4EB5-9FD4-8BFF670374B6}" type="slidenum">
              <a:rPr lang="en-GB" altLang="en-US"/>
              <a:pPr/>
              <a:t>17</a:t>
            </a:fld>
            <a:endParaRPr lang="en-GB" altLang="en-US"/>
          </a:p>
        </p:txBody>
      </p:sp>
      <p:sp>
        <p:nvSpPr>
          <p:cNvPr id="62466" name="Rectangle 2">
            <a:extLst>
              <a:ext uri="{FF2B5EF4-FFF2-40B4-BE49-F238E27FC236}">
                <a16:creationId xmlns:a16="http://schemas.microsoft.com/office/drawing/2014/main" id="{AB760A41-1C50-230B-DAB5-BBE8A69C59A1}"/>
              </a:ext>
            </a:extLst>
          </p:cNvPr>
          <p:cNvSpPr>
            <a:spLocks noRot="1" noChangeArrowheads="1" noTextEdit="1"/>
          </p:cNvSpPr>
          <p:nvPr>
            <p:ph type="sldImg"/>
          </p:nvPr>
        </p:nvSpPr>
        <p:spPr>
          <a:ln/>
        </p:spPr>
      </p:sp>
      <p:sp>
        <p:nvSpPr>
          <p:cNvPr id="62467" name="Rectangle 3">
            <a:extLst>
              <a:ext uri="{FF2B5EF4-FFF2-40B4-BE49-F238E27FC236}">
                <a16:creationId xmlns:a16="http://schemas.microsoft.com/office/drawing/2014/main" id="{9AF996D8-421B-7302-A6FA-AF76AA86D18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DB5D6D6-C223-0C54-CC51-FEDFABB4A8DC}"/>
              </a:ext>
            </a:extLst>
          </p:cNvPr>
          <p:cNvSpPr>
            <a:spLocks noGrp="1" noChangeArrowheads="1"/>
          </p:cNvSpPr>
          <p:nvPr>
            <p:ph type="sldNum" sz="quarter" idx="5"/>
          </p:nvPr>
        </p:nvSpPr>
        <p:spPr>
          <a:ln/>
        </p:spPr>
        <p:txBody>
          <a:bodyPr/>
          <a:lstStyle/>
          <a:p>
            <a:fld id="{2A7D9EFC-939B-43FB-86F9-96DD1F368B17}" type="slidenum">
              <a:rPr lang="en-GB" altLang="en-US"/>
              <a:pPr/>
              <a:t>18</a:t>
            </a:fld>
            <a:endParaRPr lang="en-GB" altLang="en-US"/>
          </a:p>
        </p:txBody>
      </p:sp>
      <p:sp>
        <p:nvSpPr>
          <p:cNvPr id="63490" name="Rectangle 2">
            <a:extLst>
              <a:ext uri="{FF2B5EF4-FFF2-40B4-BE49-F238E27FC236}">
                <a16:creationId xmlns:a16="http://schemas.microsoft.com/office/drawing/2014/main" id="{5E16731A-2178-BDC1-064C-4439ECF5D585}"/>
              </a:ext>
            </a:extLst>
          </p:cNvPr>
          <p:cNvSpPr>
            <a:spLocks noRot="1" noChangeArrowheads="1" noTextEdit="1"/>
          </p:cNvSpPr>
          <p:nvPr>
            <p:ph type="sldImg"/>
          </p:nvPr>
        </p:nvSpPr>
        <p:spPr>
          <a:ln/>
        </p:spPr>
      </p:sp>
      <p:sp>
        <p:nvSpPr>
          <p:cNvPr id="63491" name="Rectangle 3">
            <a:extLst>
              <a:ext uri="{FF2B5EF4-FFF2-40B4-BE49-F238E27FC236}">
                <a16:creationId xmlns:a16="http://schemas.microsoft.com/office/drawing/2014/main" id="{9215F048-872B-D9CD-9EA0-1ADB8A0DD38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CFDA6E1-17E5-0209-D370-26480B218FF4}"/>
              </a:ext>
            </a:extLst>
          </p:cNvPr>
          <p:cNvSpPr>
            <a:spLocks noGrp="1" noChangeArrowheads="1"/>
          </p:cNvSpPr>
          <p:nvPr>
            <p:ph type="sldNum" sz="quarter" idx="5"/>
          </p:nvPr>
        </p:nvSpPr>
        <p:spPr>
          <a:ln/>
        </p:spPr>
        <p:txBody>
          <a:bodyPr/>
          <a:lstStyle/>
          <a:p>
            <a:fld id="{00B9FB19-FF57-4F5B-8885-3DFF81A299E7}" type="slidenum">
              <a:rPr lang="en-GB" altLang="en-US"/>
              <a:pPr/>
              <a:t>19</a:t>
            </a:fld>
            <a:endParaRPr lang="en-GB" altLang="en-US"/>
          </a:p>
        </p:txBody>
      </p:sp>
      <p:sp>
        <p:nvSpPr>
          <p:cNvPr id="64514" name="Rectangle 2">
            <a:extLst>
              <a:ext uri="{FF2B5EF4-FFF2-40B4-BE49-F238E27FC236}">
                <a16:creationId xmlns:a16="http://schemas.microsoft.com/office/drawing/2014/main" id="{42584687-2943-62F6-C249-47543701BC6B}"/>
              </a:ext>
            </a:extLst>
          </p:cNvPr>
          <p:cNvSpPr>
            <a:spLocks noRot="1" noChangeArrowheads="1" noTextEdit="1"/>
          </p:cNvSpPr>
          <p:nvPr>
            <p:ph type="sldImg"/>
          </p:nvPr>
        </p:nvSpPr>
        <p:spPr>
          <a:ln/>
        </p:spPr>
      </p:sp>
      <p:sp>
        <p:nvSpPr>
          <p:cNvPr id="64515" name="Rectangle 3">
            <a:extLst>
              <a:ext uri="{FF2B5EF4-FFF2-40B4-BE49-F238E27FC236}">
                <a16:creationId xmlns:a16="http://schemas.microsoft.com/office/drawing/2014/main" id="{310CF8AC-CF67-19AA-E289-6E36F402A24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AF7B949-EBEB-3325-FCC4-6BA13C9AA361}"/>
              </a:ext>
            </a:extLst>
          </p:cNvPr>
          <p:cNvSpPr>
            <a:spLocks noGrp="1" noChangeArrowheads="1"/>
          </p:cNvSpPr>
          <p:nvPr>
            <p:ph type="sldNum" sz="quarter" idx="5"/>
          </p:nvPr>
        </p:nvSpPr>
        <p:spPr>
          <a:ln/>
        </p:spPr>
        <p:txBody>
          <a:bodyPr/>
          <a:lstStyle/>
          <a:p>
            <a:fld id="{20BB075E-D460-4AF1-90EF-24FE4493AC20}" type="slidenum">
              <a:rPr lang="en-GB" altLang="en-US"/>
              <a:pPr/>
              <a:t>2</a:t>
            </a:fld>
            <a:endParaRPr lang="en-GB" altLang="en-US"/>
          </a:p>
        </p:txBody>
      </p:sp>
      <p:sp>
        <p:nvSpPr>
          <p:cNvPr id="47106" name="Rectangle 2">
            <a:extLst>
              <a:ext uri="{FF2B5EF4-FFF2-40B4-BE49-F238E27FC236}">
                <a16:creationId xmlns:a16="http://schemas.microsoft.com/office/drawing/2014/main" id="{F18382A9-4456-ED5D-A526-0F876476D966}"/>
              </a:ext>
            </a:extLst>
          </p:cNvPr>
          <p:cNvSpPr>
            <a:spLocks noRot="1" noChangeArrowheads="1" noTextEdit="1"/>
          </p:cNvSpPr>
          <p:nvPr>
            <p:ph type="sldImg"/>
          </p:nvPr>
        </p:nvSpPr>
        <p:spPr>
          <a:ln/>
        </p:spPr>
      </p:sp>
      <p:sp>
        <p:nvSpPr>
          <p:cNvPr id="47107" name="Rectangle 3">
            <a:extLst>
              <a:ext uri="{FF2B5EF4-FFF2-40B4-BE49-F238E27FC236}">
                <a16:creationId xmlns:a16="http://schemas.microsoft.com/office/drawing/2014/main" id="{4AF50BB8-E436-8920-D638-5737058DFBB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0FCAF13-F774-D0A8-70A2-0A2360C1F554}"/>
              </a:ext>
            </a:extLst>
          </p:cNvPr>
          <p:cNvSpPr>
            <a:spLocks noGrp="1" noChangeArrowheads="1"/>
          </p:cNvSpPr>
          <p:nvPr>
            <p:ph type="sldNum" sz="quarter" idx="5"/>
          </p:nvPr>
        </p:nvSpPr>
        <p:spPr>
          <a:ln/>
        </p:spPr>
        <p:txBody>
          <a:bodyPr/>
          <a:lstStyle/>
          <a:p>
            <a:fld id="{AA7A6989-BBDD-4DEF-8E81-B2A129A0C8CB}" type="slidenum">
              <a:rPr lang="en-GB" altLang="en-US"/>
              <a:pPr/>
              <a:t>20</a:t>
            </a:fld>
            <a:endParaRPr lang="en-GB" altLang="en-US"/>
          </a:p>
        </p:txBody>
      </p:sp>
      <p:sp>
        <p:nvSpPr>
          <p:cNvPr id="65538" name="Rectangle 2">
            <a:extLst>
              <a:ext uri="{FF2B5EF4-FFF2-40B4-BE49-F238E27FC236}">
                <a16:creationId xmlns:a16="http://schemas.microsoft.com/office/drawing/2014/main" id="{E55F3860-FDFF-F943-7044-FC99C7C70AD0}"/>
              </a:ext>
            </a:extLst>
          </p:cNvPr>
          <p:cNvSpPr>
            <a:spLocks noRot="1" noChangeArrowheads="1" noTextEdit="1"/>
          </p:cNvSpPr>
          <p:nvPr>
            <p:ph type="sldImg"/>
          </p:nvPr>
        </p:nvSpPr>
        <p:spPr>
          <a:ln/>
        </p:spPr>
      </p:sp>
      <p:sp>
        <p:nvSpPr>
          <p:cNvPr id="65539" name="Rectangle 3">
            <a:extLst>
              <a:ext uri="{FF2B5EF4-FFF2-40B4-BE49-F238E27FC236}">
                <a16:creationId xmlns:a16="http://schemas.microsoft.com/office/drawing/2014/main" id="{5AE79322-0A6D-3623-37CF-7FC02F4006F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1647CCB-0F16-CCF7-FC61-90F4ED6A786E}"/>
              </a:ext>
            </a:extLst>
          </p:cNvPr>
          <p:cNvSpPr>
            <a:spLocks noGrp="1" noChangeArrowheads="1"/>
          </p:cNvSpPr>
          <p:nvPr>
            <p:ph type="sldNum" sz="quarter" idx="5"/>
          </p:nvPr>
        </p:nvSpPr>
        <p:spPr>
          <a:ln/>
        </p:spPr>
        <p:txBody>
          <a:bodyPr/>
          <a:lstStyle/>
          <a:p>
            <a:fld id="{96D6E1C7-56FB-4815-B0F0-C2E70CC51088}" type="slidenum">
              <a:rPr lang="en-GB" altLang="en-US"/>
              <a:pPr/>
              <a:t>21</a:t>
            </a:fld>
            <a:endParaRPr lang="en-GB" altLang="en-US"/>
          </a:p>
        </p:txBody>
      </p:sp>
      <p:sp>
        <p:nvSpPr>
          <p:cNvPr id="66562" name="Rectangle 2">
            <a:extLst>
              <a:ext uri="{FF2B5EF4-FFF2-40B4-BE49-F238E27FC236}">
                <a16:creationId xmlns:a16="http://schemas.microsoft.com/office/drawing/2014/main" id="{93068717-5E2D-3D08-D736-ADA32C435A63}"/>
              </a:ext>
            </a:extLst>
          </p:cNvPr>
          <p:cNvSpPr>
            <a:spLocks noRot="1" noChangeArrowheads="1" noTextEdit="1"/>
          </p:cNvSpPr>
          <p:nvPr>
            <p:ph type="sldImg"/>
          </p:nvPr>
        </p:nvSpPr>
        <p:spPr>
          <a:ln/>
        </p:spPr>
      </p:sp>
      <p:sp>
        <p:nvSpPr>
          <p:cNvPr id="66563" name="Rectangle 3">
            <a:extLst>
              <a:ext uri="{FF2B5EF4-FFF2-40B4-BE49-F238E27FC236}">
                <a16:creationId xmlns:a16="http://schemas.microsoft.com/office/drawing/2014/main" id="{590B0129-EF08-B518-3469-0E57CD71F52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D60CE21-965F-82FA-7612-A0C89B42891A}"/>
              </a:ext>
            </a:extLst>
          </p:cNvPr>
          <p:cNvSpPr>
            <a:spLocks noGrp="1" noChangeArrowheads="1"/>
          </p:cNvSpPr>
          <p:nvPr>
            <p:ph type="sldNum" sz="quarter" idx="5"/>
          </p:nvPr>
        </p:nvSpPr>
        <p:spPr>
          <a:ln/>
        </p:spPr>
        <p:txBody>
          <a:bodyPr/>
          <a:lstStyle/>
          <a:p>
            <a:fld id="{92399508-8E31-4CD6-A8A4-3AD130C6D967}" type="slidenum">
              <a:rPr lang="en-GB" altLang="en-US"/>
              <a:pPr/>
              <a:t>22</a:t>
            </a:fld>
            <a:endParaRPr lang="en-GB" altLang="en-US"/>
          </a:p>
        </p:txBody>
      </p:sp>
      <p:sp>
        <p:nvSpPr>
          <p:cNvPr id="67586" name="Rectangle 2">
            <a:extLst>
              <a:ext uri="{FF2B5EF4-FFF2-40B4-BE49-F238E27FC236}">
                <a16:creationId xmlns:a16="http://schemas.microsoft.com/office/drawing/2014/main" id="{8F91B62C-2E53-FBE5-2107-DA2904C17AB8}"/>
              </a:ext>
            </a:extLst>
          </p:cNvPr>
          <p:cNvSpPr>
            <a:spLocks noRot="1" noChangeArrowheads="1" noTextEdit="1"/>
          </p:cNvSpPr>
          <p:nvPr>
            <p:ph type="sldImg"/>
          </p:nvPr>
        </p:nvSpPr>
        <p:spPr>
          <a:ln/>
        </p:spPr>
      </p:sp>
      <p:sp>
        <p:nvSpPr>
          <p:cNvPr id="67587" name="Rectangle 3">
            <a:extLst>
              <a:ext uri="{FF2B5EF4-FFF2-40B4-BE49-F238E27FC236}">
                <a16:creationId xmlns:a16="http://schemas.microsoft.com/office/drawing/2014/main" id="{287E19EE-5A2E-9FD5-12BF-8EB80F76D8E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B2B67F7-A0A2-9390-5BBD-B0D5F3FB177D}"/>
              </a:ext>
            </a:extLst>
          </p:cNvPr>
          <p:cNvSpPr>
            <a:spLocks noGrp="1" noChangeArrowheads="1"/>
          </p:cNvSpPr>
          <p:nvPr>
            <p:ph type="sldNum" sz="quarter" idx="5"/>
          </p:nvPr>
        </p:nvSpPr>
        <p:spPr>
          <a:ln/>
        </p:spPr>
        <p:txBody>
          <a:bodyPr/>
          <a:lstStyle/>
          <a:p>
            <a:fld id="{D2ECF229-9F5F-4077-AC85-53DB2F499D31}" type="slidenum">
              <a:rPr lang="en-GB" altLang="en-US"/>
              <a:pPr/>
              <a:t>23</a:t>
            </a:fld>
            <a:endParaRPr lang="en-GB" altLang="en-US"/>
          </a:p>
        </p:txBody>
      </p:sp>
      <p:sp>
        <p:nvSpPr>
          <p:cNvPr id="68610" name="Rectangle 2">
            <a:extLst>
              <a:ext uri="{FF2B5EF4-FFF2-40B4-BE49-F238E27FC236}">
                <a16:creationId xmlns:a16="http://schemas.microsoft.com/office/drawing/2014/main" id="{A1A60A65-3E82-911C-FC3C-D444FEDA3280}"/>
              </a:ext>
            </a:extLst>
          </p:cNvPr>
          <p:cNvSpPr>
            <a:spLocks noRot="1" noChangeArrowheads="1" noTextEdit="1"/>
          </p:cNvSpPr>
          <p:nvPr>
            <p:ph type="sldImg"/>
          </p:nvPr>
        </p:nvSpPr>
        <p:spPr>
          <a:ln/>
        </p:spPr>
      </p:sp>
      <p:sp>
        <p:nvSpPr>
          <p:cNvPr id="68611" name="Rectangle 3">
            <a:extLst>
              <a:ext uri="{FF2B5EF4-FFF2-40B4-BE49-F238E27FC236}">
                <a16:creationId xmlns:a16="http://schemas.microsoft.com/office/drawing/2014/main" id="{FC6178F0-4486-CEB3-7ED9-69D66F62688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30ABDE2-58C8-0E50-ECB2-4BCEA89EF153}"/>
              </a:ext>
            </a:extLst>
          </p:cNvPr>
          <p:cNvSpPr>
            <a:spLocks noGrp="1" noChangeArrowheads="1"/>
          </p:cNvSpPr>
          <p:nvPr>
            <p:ph type="sldNum" sz="quarter" idx="5"/>
          </p:nvPr>
        </p:nvSpPr>
        <p:spPr>
          <a:ln/>
        </p:spPr>
        <p:txBody>
          <a:bodyPr/>
          <a:lstStyle/>
          <a:p>
            <a:fld id="{CF642952-7A68-486D-9C15-2839B893915C}" type="slidenum">
              <a:rPr lang="en-GB" altLang="en-US"/>
              <a:pPr/>
              <a:t>24</a:t>
            </a:fld>
            <a:endParaRPr lang="en-GB" altLang="en-US"/>
          </a:p>
        </p:txBody>
      </p:sp>
      <p:sp>
        <p:nvSpPr>
          <p:cNvPr id="69634" name="Rectangle 2">
            <a:extLst>
              <a:ext uri="{FF2B5EF4-FFF2-40B4-BE49-F238E27FC236}">
                <a16:creationId xmlns:a16="http://schemas.microsoft.com/office/drawing/2014/main" id="{CEA5CE38-598D-C237-20FE-B97CB6A53987}"/>
              </a:ext>
            </a:extLst>
          </p:cNvPr>
          <p:cNvSpPr>
            <a:spLocks noRot="1" noChangeArrowheads="1" noTextEdit="1"/>
          </p:cNvSpPr>
          <p:nvPr>
            <p:ph type="sldImg"/>
          </p:nvPr>
        </p:nvSpPr>
        <p:spPr>
          <a:ln/>
        </p:spPr>
      </p:sp>
      <p:sp>
        <p:nvSpPr>
          <p:cNvPr id="69635" name="Rectangle 3">
            <a:extLst>
              <a:ext uri="{FF2B5EF4-FFF2-40B4-BE49-F238E27FC236}">
                <a16:creationId xmlns:a16="http://schemas.microsoft.com/office/drawing/2014/main" id="{0C9EF11B-4B8D-7140-A0C4-50A4218E20C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797893A-E488-83A0-36EB-B206670EEADE}"/>
              </a:ext>
            </a:extLst>
          </p:cNvPr>
          <p:cNvSpPr>
            <a:spLocks noGrp="1" noChangeArrowheads="1"/>
          </p:cNvSpPr>
          <p:nvPr>
            <p:ph type="sldNum" sz="quarter" idx="5"/>
          </p:nvPr>
        </p:nvSpPr>
        <p:spPr>
          <a:ln/>
        </p:spPr>
        <p:txBody>
          <a:bodyPr/>
          <a:lstStyle/>
          <a:p>
            <a:fld id="{0E13289D-EE0A-4713-BBB4-5C3F9A303DA1}" type="slidenum">
              <a:rPr lang="en-GB" altLang="en-US"/>
              <a:pPr/>
              <a:t>25</a:t>
            </a:fld>
            <a:endParaRPr lang="en-GB" altLang="en-US"/>
          </a:p>
        </p:txBody>
      </p:sp>
      <p:sp>
        <p:nvSpPr>
          <p:cNvPr id="70658" name="Rectangle 2">
            <a:extLst>
              <a:ext uri="{FF2B5EF4-FFF2-40B4-BE49-F238E27FC236}">
                <a16:creationId xmlns:a16="http://schemas.microsoft.com/office/drawing/2014/main" id="{83DFF2B0-9AA8-C969-8A13-9ABE4FECD21D}"/>
              </a:ext>
            </a:extLst>
          </p:cNvPr>
          <p:cNvSpPr>
            <a:spLocks noRot="1" noChangeArrowheads="1" noTextEdit="1"/>
          </p:cNvSpPr>
          <p:nvPr>
            <p:ph type="sldImg"/>
          </p:nvPr>
        </p:nvSpPr>
        <p:spPr>
          <a:ln/>
        </p:spPr>
      </p:sp>
      <p:sp>
        <p:nvSpPr>
          <p:cNvPr id="70659" name="Rectangle 3">
            <a:extLst>
              <a:ext uri="{FF2B5EF4-FFF2-40B4-BE49-F238E27FC236}">
                <a16:creationId xmlns:a16="http://schemas.microsoft.com/office/drawing/2014/main" id="{91285EDD-6F14-D6FF-B27B-9DF9A937A0D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739D6A1-9406-3B94-C099-CFC3321FD8D0}"/>
              </a:ext>
            </a:extLst>
          </p:cNvPr>
          <p:cNvSpPr>
            <a:spLocks noGrp="1" noChangeArrowheads="1"/>
          </p:cNvSpPr>
          <p:nvPr>
            <p:ph type="sldNum" sz="quarter" idx="5"/>
          </p:nvPr>
        </p:nvSpPr>
        <p:spPr>
          <a:ln/>
        </p:spPr>
        <p:txBody>
          <a:bodyPr/>
          <a:lstStyle/>
          <a:p>
            <a:fld id="{E88DE3F2-F984-41BB-AC9F-7317077DF63A}" type="slidenum">
              <a:rPr lang="en-GB" altLang="en-US"/>
              <a:pPr/>
              <a:t>26</a:t>
            </a:fld>
            <a:endParaRPr lang="en-GB" altLang="en-US"/>
          </a:p>
        </p:txBody>
      </p:sp>
      <p:sp>
        <p:nvSpPr>
          <p:cNvPr id="71682" name="Rectangle 2">
            <a:extLst>
              <a:ext uri="{FF2B5EF4-FFF2-40B4-BE49-F238E27FC236}">
                <a16:creationId xmlns:a16="http://schemas.microsoft.com/office/drawing/2014/main" id="{FC01973D-8EB4-1E2E-52D2-282AA5E1B612}"/>
              </a:ext>
            </a:extLst>
          </p:cNvPr>
          <p:cNvSpPr>
            <a:spLocks noRot="1" noChangeArrowheads="1" noTextEdit="1"/>
          </p:cNvSpPr>
          <p:nvPr>
            <p:ph type="sldImg"/>
          </p:nvPr>
        </p:nvSpPr>
        <p:spPr>
          <a:ln/>
        </p:spPr>
      </p:sp>
      <p:sp>
        <p:nvSpPr>
          <p:cNvPr id="71683" name="Rectangle 3">
            <a:extLst>
              <a:ext uri="{FF2B5EF4-FFF2-40B4-BE49-F238E27FC236}">
                <a16:creationId xmlns:a16="http://schemas.microsoft.com/office/drawing/2014/main" id="{BF5446C4-D19B-C002-B34F-7AED3066957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72E05C5-FA1E-86B6-14C9-2F21990ADE5C}"/>
              </a:ext>
            </a:extLst>
          </p:cNvPr>
          <p:cNvSpPr>
            <a:spLocks noGrp="1" noChangeArrowheads="1"/>
          </p:cNvSpPr>
          <p:nvPr>
            <p:ph type="sldNum" sz="quarter" idx="5"/>
          </p:nvPr>
        </p:nvSpPr>
        <p:spPr>
          <a:ln/>
        </p:spPr>
        <p:txBody>
          <a:bodyPr/>
          <a:lstStyle/>
          <a:p>
            <a:fld id="{1A9DBD53-E43E-4B87-B87D-A948371974FC}" type="slidenum">
              <a:rPr lang="en-GB" altLang="en-US"/>
              <a:pPr/>
              <a:t>27</a:t>
            </a:fld>
            <a:endParaRPr lang="en-GB" altLang="en-US"/>
          </a:p>
        </p:txBody>
      </p:sp>
      <p:sp>
        <p:nvSpPr>
          <p:cNvPr id="72706" name="Rectangle 2">
            <a:extLst>
              <a:ext uri="{FF2B5EF4-FFF2-40B4-BE49-F238E27FC236}">
                <a16:creationId xmlns:a16="http://schemas.microsoft.com/office/drawing/2014/main" id="{7645AA1C-9C6E-05F5-120C-4E1F93DFC08D}"/>
              </a:ext>
            </a:extLst>
          </p:cNvPr>
          <p:cNvSpPr>
            <a:spLocks noRot="1" noChangeArrowheads="1" noTextEdit="1"/>
          </p:cNvSpPr>
          <p:nvPr>
            <p:ph type="sldImg"/>
          </p:nvPr>
        </p:nvSpPr>
        <p:spPr>
          <a:ln/>
        </p:spPr>
      </p:sp>
      <p:sp>
        <p:nvSpPr>
          <p:cNvPr id="72707" name="Rectangle 3">
            <a:extLst>
              <a:ext uri="{FF2B5EF4-FFF2-40B4-BE49-F238E27FC236}">
                <a16:creationId xmlns:a16="http://schemas.microsoft.com/office/drawing/2014/main" id="{EDAE58A3-4167-998F-0399-7C54C08E265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8186EB1-8FC4-9D01-8092-A32BF1861F45}"/>
              </a:ext>
            </a:extLst>
          </p:cNvPr>
          <p:cNvSpPr>
            <a:spLocks noGrp="1" noChangeArrowheads="1"/>
          </p:cNvSpPr>
          <p:nvPr>
            <p:ph type="sldNum" sz="quarter" idx="5"/>
          </p:nvPr>
        </p:nvSpPr>
        <p:spPr>
          <a:ln/>
        </p:spPr>
        <p:txBody>
          <a:bodyPr/>
          <a:lstStyle/>
          <a:p>
            <a:fld id="{F8390A46-B6F8-48FE-B0D4-B0D6F1700F71}" type="slidenum">
              <a:rPr lang="en-GB" altLang="en-US"/>
              <a:pPr/>
              <a:t>28</a:t>
            </a:fld>
            <a:endParaRPr lang="en-GB" altLang="en-US"/>
          </a:p>
        </p:txBody>
      </p:sp>
      <p:sp>
        <p:nvSpPr>
          <p:cNvPr id="73730" name="Rectangle 2">
            <a:extLst>
              <a:ext uri="{FF2B5EF4-FFF2-40B4-BE49-F238E27FC236}">
                <a16:creationId xmlns:a16="http://schemas.microsoft.com/office/drawing/2014/main" id="{D8BDCF8E-6348-D283-B3F6-81484BC038AE}"/>
              </a:ext>
            </a:extLst>
          </p:cNvPr>
          <p:cNvSpPr>
            <a:spLocks noRot="1" noChangeArrowheads="1" noTextEdit="1"/>
          </p:cNvSpPr>
          <p:nvPr>
            <p:ph type="sldImg"/>
          </p:nvPr>
        </p:nvSpPr>
        <p:spPr>
          <a:ln/>
        </p:spPr>
      </p:sp>
      <p:sp>
        <p:nvSpPr>
          <p:cNvPr id="73731" name="Rectangle 3">
            <a:extLst>
              <a:ext uri="{FF2B5EF4-FFF2-40B4-BE49-F238E27FC236}">
                <a16:creationId xmlns:a16="http://schemas.microsoft.com/office/drawing/2014/main" id="{A8A20F14-B844-57D3-BD03-C86135508B3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4B508D8-B495-2DDD-D2EB-347970CFFE98}"/>
              </a:ext>
            </a:extLst>
          </p:cNvPr>
          <p:cNvSpPr>
            <a:spLocks noGrp="1" noChangeArrowheads="1"/>
          </p:cNvSpPr>
          <p:nvPr>
            <p:ph type="sldNum" sz="quarter" idx="5"/>
          </p:nvPr>
        </p:nvSpPr>
        <p:spPr>
          <a:ln/>
        </p:spPr>
        <p:txBody>
          <a:bodyPr/>
          <a:lstStyle/>
          <a:p>
            <a:fld id="{26FD43CD-8019-42FD-AF60-5C08F09232E8}" type="slidenum">
              <a:rPr lang="en-GB" altLang="en-US"/>
              <a:pPr/>
              <a:t>29</a:t>
            </a:fld>
            <a:endParaRPr lang="en-GB" altLang="en-US"/>
          </a:p>
        </p:txBody>
      </p:sp>
      <p:sp>
        <p:nvSpPr>
          <p:cNvPr id="74754" name="Rectangle 2">
            <a:extLst>
              <a:ext uri="{FF2B5EF4-FFF2-40B4-BE49-F238E27FC236}">
                <a16:creationId xmlns:a16="http://schemas.microsoft.com/office/drawing/2014/main" id="{D3EFDD43-5512-803B-286D-51E6E69A1377}"/>
              </a:ext>
            </a:extLst>
          </p:cNvPr>
          <p:cNvSpPr>
            <a:spLocks noRot="1" noChangeArrowheads="1" noTextEdit="1"/>
          </p:cNvSpPr>
          <p:nvPr>
            <p:ph type="sldImg"/>
          </p:nvPr>
        </p:nvSpPr>
        <p:spPr>
          <a:ln/>
        </p:spPr>
      </p:sp>
      <p:sp>
        <p:nvSpPr>
          <p:cNvPr id="74755" name="Rectangle 3">
            <a:extLst>
              <a:ext uri="{FF2B5EF4-FFF2-40B4-BE49-F238E27FC236}">
                <a16:creationId xmlns:a16="http://schemas.microsoft.com/office/drawing/2014/main" id="{8C6C0E77-4EB2-829B-E9F8-251C931B36F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371AF23-AAD8-4147-CE08-69044019942A}"/>
              </a:ext>
            </a:extLst>
          </p:cNvPr>
          <p:cNvSpPr>
            <a:spLocks noGrp="1" noChangeArrowheads="1"/>
          </p:cNvSpPr>
          <p:nvPr>
            <p:ph type="sldNum" sz="quarter" idx="5"/>
          </p:nvPr>
        </p:nvSpPr>
        <p:spPr>
          <a:ln/>
        </p:spPr>
        <p:txBody>
          <a:bodyPr/>
          <a:lstStyle/>
          <a:p>
            <a:fld id="{489E8CC7-E41F-4EB5-A9E2-9AF173436651}" type="slidenum">
              <a:rPr lang="en-GB" altLang="en-US"/>
              <a:pPr/>
              <a:t>3</a:t>
            </a:fld>
            <a:endParaRPr lang="en-GB" altLang="en-US"/>
          </a:p>
        </p:txBody>
      </p:sp>
      <p:sp>
        <p:nvSpPr>
          <p:cNvPr id="48130" name="Rectangle 2">
            <a:extLst>
              <a:ext uri="{FF2B5EF4-FFF2-40B4-BE49-F238E27FC236}">
                <a16:creationId xmlns:a16="http://schemas.microsoft.com/office/drawing/2014/main" id="{751D7869-098A-74BA-F280-E00369C61C82}"/>
              </a:ext>
            </a:extLst>
          </p:cNvPr>
          <p:cNvSpPr>
            <a:spLocks noRot="1" noChangeArrowheads="1" noTextEdit="1"/>
          </p:cNvSpPr>
          <p:nvPr>
            <p:ph type="sldImg"/>
          </p:nvPr>
        </p:nvSpPr>
        <p:spPr>
          <a:ln/>
        </p:spPr>
      </p:sp>
      <p:sp>
        <p:nvSpPr>
          <p:cNvPr id="48131" name="Rectangle 3">
            <a:extLst>
              <a:ext uri="{FF2B5EF4-FFF2-40B4-BE49-F238E27FC236}">
                <a16:creationId xmlns:a16="http://schemas.microsoft.com/office/drawing/2014/main" id="{5E1EA9E5-8506-6443-D6F2-8AE8546ADBD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877AFDD-BB74-72C7-06D6-D3BD65675F99}"/>
              </a:ext>
            </a:extLst>
          </p:cNvPr>
          <p:cNvSpPr>
            <a:spLocks noGrp="1" noChangeArrowheads="1"/>
          </p:cNvSpPr>
          <p:nvPr>
            <p:ph type="sldNum" sz="quarter" idx="5"/>
          </p:nvPr>
        </p:nvSpPr>
        <p:spPr>
          <a:ln/>
        </p:spPr>
        <p:txBody>
          <a:bodyPr/>
          <a:lstStyle/>
          <a:p>
            <a:fld id="{3442ABBC-D579-432F-9FCA-D2FC06A8D510}" type="slidenum">
              <a:rPr lang="en-GB" altLang="en-US"/>
              <a:pPr/>
              <a:t>30</a:t>
            </a:fld>
            <a:endParaRPr lang="en-GB" altLang="en-US"/>
          </a:p>
        </p:txBody>
      </p:sp>
      <p:sp>
        <p:nvSpPr>
          <p:cNvPr id="75778" name="Rectangle 2">
            <a:extLst>
              <a:ext uri="{FF2B5EF4-FFF2-40B4-BE49-F238E27FC236}">
                <a16:creationId xmlns:a16="http://schemas.microsoft.com/office/drawing/2014/main" id="{A48DAFC5-42DC-B56E-6B50-1B6D3A65A141}"/>
              </a:ext>
            </a:extLst>
          </p:cNvPr>
          <p:cNvSpPr>
            <a:spLocks noRot="1" noChangeArrowheads="1" noTextEdit="1"/>
          </p:cNvSpPr>
          <p:nvPr>
            <p:ph type="sldImg"/>
          </p:nvPr>
        </p:nvSpPr>
        <p:spPr>
          <a:ln/>
        </p:spPr>
      </p:sp>
      <p:sp>
        <p:nvSpPr>
          <p:cNvPr id="75779" name="Rectangle 3">
            <a:extLst>
              <a:ext uri="{FF2B5EF4-FFF2-40B4-BE49-F238E27FC236}">
                <a16:creationId xmlns:a16="http://schemas.microsoft.com/office/drawing/2014/main" id="{F8FB0030-4BDE-7FBE-4E1E-C57D3D8316EA}"/>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63618D0-F372-9B12-73A9-6ECBB4801A82}"/>
              </a:ext>
            </a:extLst>
          </p:cNvPr>
          <p:cNvSpPr>
            <a:spLocks noGrp="1" noChangeArrowheads="1"/>
          </p:cNvSpPr>
          <p:nvPr>
            <p:ph type="sldNum" sz="quarter" idx="5"/>
          </p:nvPr>
        </p:nvSpPr>
        <p:spPr>
          <a:ln/>
        </p:spPr>
        <p:txBody>
          <a:bodyPr/>
          <a:lstStyle/>
          <a:p>
            <a:fld id="{A3ECEF5D-4820-41C0-BE91-6C041BE79377}" type="slidenum">
              <a:rPr lang="en-GB" altLang="en-US"/>
              <a:pPr/>
              <a:t>31</a:t>
            </a:fld>
            <a:endParaRPr lang="en-GB" altLang="en-US"/>
          </a:p>
        </p:txBody>
      </p:sp>
      <p:sp>
        <p:nvSpPr>
          <p:cNvPr id="77826" name="Rectangle 2">
            <a:extLst>
              <a:ext uri="{FF2B5EF4-FFF2-40B4-BE49-F238E27FC236}">
                <a16:creationId xmlns:a16="http://schemas.microsoft.com/office/drawing/2014/main" id="{37F299DD-9F63-E654-74F5-B4B882CEA7F8}"/>
              </a:ext>
            </a:extLst>
          </p:cNvPr>
          <p:cNvSpPr>
            <a:spLocks noRot="1" noChangeArrowheads="1" noTextEdit="1"/>
          </p:cNvSpPr>
          <p:nvPr>
            <p:ph type="sldImg"/>
          </p:nvPr>
        </p:nvSpPr>
        <p:spPr>
          <a:xfrm>
            <a:off x="1144588" y="685800"/>
            <a:ext cx="4572000" cy="3429000"/>
          </a:xfrm>
          <a:ln/>
        </p:spPr>
      </p:sp>
      <p:sp>
        <p:nvSpPr>
          <p:cNvPr id="77827" name="Rectangle 3">
            <a:extLst>
              <a:ext uri="{FF2B5EF4-FFF2-40B4-BE49-F238E27FC236}">
                <a16:creationId xmlns:a16="http://schemas.microsoft.com/office/drawing/2014/main" id="{2152DAE9-B596-EB46-8136-C9419A1E828C}"/>
              </a:ext>
            </a:extLst>
          </p:cNvPr>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B1470CE-EB02-4548-6E7E-866CF9061D10}"/>
              </a:ext>
            </a:extLst>
          </p:cNvPr>
          <p:cNvSpPr>
            <a:spLocks noGrp="1" noChangeArrowheads="1"/>
          </p:cNvSpPr>
          <p:nvPr>
            <p:ph type="sldNum" sz="quarter" idx="5"/>
          </p:nvPr>
        </p:nvSpPr>
        <p:spPr>
          <a:ln/>
        </p:spPr>
        <p:txBody>
          <a:bodyPr/>
          <a:lstStyle/>
          <a:p>
            <a:fld id="{FED6C5D4-236C-4AF8-905F-904B81BE7848}" type="slidenum">
              <a:rPr lang="en-GB" altLang="en-US"/>
              <a:pPr/>
              <a:t>4</a:t>
            </a:fld>
            <a:endParaRPr lang="en-GB" altLang="en-US"/>
          </a:p>
        </p:txBody>
      </p:sp>
      <p:sp>
        <p:nvSpPr>
          <p:cNvPr id="49154" name="Rectangle 2">
            <a:extLst>
              <a:ext uri="{FF2B5EF4-FFF2-40B4-BE49-F238E27FC236}">
                <a16:creationId xmlns:a16="http://schemas.microsoft.com/office/drawing/2014/main" id="{6D5993AE-A325-219E-617F-BC99189D2EA2}"/>
              </a:ext>
            </a:extLst>
          </p:cNvPr>
          <p:cNvSpPr>
            <a:spLocks noRot="1" noChangeArrowheads="1" noTextEdit="1"/>
          </p:cNvSpPr>
          <p:nvPr>
            <p:ph type="sldImg"/>
          </p:nvPr>
        </p:nvSpPr>
        <p:spPr>
          <a:ln/>
        </p:spPr>
      </p:sp>
      <p:sp>
        <p:nvSpPr>
          <p:cNvPr id="49155" name="Rectangle 3">
            <a:extLst>
              <a:ext uri="{FF2B5EF4-FFF2-40B4-BE49-F238E27FC236}">
                <a16:creationId xmlns:a16="http://schemas.microsoft.com/office/drawing/2014/main" id="{5B16094F-2B04-3829-A086-1BB6060CA7DA}"/>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EEB669F-DC5E-DB87-4986-2F2607111544}"/>
              </a:ext>
            </a:extLst>
          </p:cNvPr>
          <p:cNvSpPr>
            <a:spLocks noGrp="1" noChangeArrowheads="1"/>
          </p:cNvSpPr>
          <p:nvPr>
            <p:ph type="sldNum" sz="quarter" idx="5"/>
          </p:nvPr>
        </p:nvSpPr>
        <p:spPr>
          <a:ln/>
        </p:spPr>
        <p:txBody>
          <a:bodyPr/>
          <a:lstStyle/>
          <a:p>
            <a:fld id="{15FF9C9E-B238-46FD-95A2-D02C45BF9EFF}" type="slidenum">
              <a:rPr lang="en-GB" altLang="en-US"/>
              <a:pPr/>
              <a:t>5</a:t>
            </a:fld>
            <a:endParaRPr lang="en-GB" altLang="en-US"/>
          </a:p>
        </p:txBody>
      </p:sp>
      <p:sp>
        <p:nvSpPr>
          <p:cNvPr id="50178" name="Rectangle 2">
            <a:extLst>
              <a:ext uri="{FF2B5EF4-FFF2-40B4-BE49-F238E27FC236}">
                <a16:creationId xmlns:a16="http://schemas.microsoft.com/office/drawing/2014/main" id="{A22A2528-335B-43CC-2A8D-28E3614246D8}"/>
              </a:ext>
            </a:extLst>
          </p:cNvPr>
          <p:cNvSpPr>
            <a:spLocks noRot="1" noChangeArrowheads="1" noTextEdit="1"/>
          </p:cNvSpPr>
          <p:nvPr>
            <p:ph type="sldImg"/>
          </p:nvPr>
        </p:nvSpPr>
        <p:spPr>
          <a:ln/>
        </p:spPr>
      </p:sp>
      <p:sp>
        <p:nvSpPr>
          <p:cNvPr id="50179" name="Rectangle 3">
            <a:extLst>
              <a:ext uri="{FF2B5EF4-FFF2-40B4-BE49-F238E27FC236}">
                <a16:creationId xmlns:a16="http://schemas.microsoft.com/office/drawing/2014/main" id="{ED824C38-17A0-CB3F-17AB-86644B96B9CA}"/>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B1D62B0-5AE3-9F6B-8A51-F5A6AA4A677B}"/>
              </a:ext>
            </a:extLst>
          </p:cNvPr>
          <p:cNvSpPr>
            <a:spLocks noGrp="1" noChangeArrowheads="1"/>
          </p:cNvSpPr>
          <p:nvPr>
            <p:ph type="sldNum" sz="quarter" idx="5"/>
          </p:nvPr>
        </p:nvSpPr>
        <p:spPr>
          <a:ln/>
        </p:spPr>
        <p:txBody>
          <a:bodyPr/>
          <a:lstStyle/>
          <a:p>
            <a:fld id="{B2240873-9E19-4BE2-B505-F420FF305279}" type="slidenum">
              <a:rPr lang="en-GB" altLang="en-US"/>
              <a:pPr/>
              <a:t>6</a:t>
            </a:fld>
            <a:endParaRPr lang="en-GB" altLang="en-US"/>
          </a:p>
        </p:txBody>
      </p:sp>
      <p:sp>
        <p:nvSpPr>
          <p:cNvPr id="51202" name="Rectangle 2">
            <a:extLst>
              <a:ext uri="{FF2B5EF4-FFF2-40B4-BE49-F238E27FC236}">
                <a16:creationId xmlns:a16="http://schemas.microsoft.com/office/drawing/2014/main" id="{2F76F076-F71D-D284-80F5-30EFFB47F4DA}"/>
              </a:ext>
            </a:extLst>
          </p:cNvPr>
          <p:cNvSpPr>
            <a:spLocks noRot="1" noChangeArrowheads="1" noTextEdit="1"/>
          </p:cNvSpPr>
          <p:nvPr>
            <p:ph type="sldImg"/>
          </p:nvPr>
        </p:nvSpPr>
        <p:spPr>
          <a:ln/>
        </p:spPr>
      </p:sp>
      <p:sp>
        <p:nvSpPr>
          <p:cNvPr id="51203" name="Rectangle 3">
            <a:extLst>
              <a:ext uri="{FF2B5EF4-FFF2-40B4-BE49-F238E27FC236}">
                <a16:creationId xmlns:a16="http://schemas.microsoft.com/office/drawing/2014/main" id="{60A00CB3-E217-3BB3-14F2-6D27FFA027C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5642465-C59D-753E-A6D2-7CCC4DB77051}"/>
              </a:ext>
            </a:extLst>
          </p:cNvPr>
          <p:cNvSpPr>
            <a:spLocks noGrp="1" noChangeArrowheads="1"/>
          </p:cNvSpPr>
          <p:nvPr>
            <p:ph type="sldNum" sz="quarter" idx="5"/>
          </p:nvPr>
        </p:nvSpPr>
        <p:spPr>
          <a:ln/>
        </p:spPr>
        <p:txBody>
          <a:bodyPr/>
          <a:lstStyle/>
          <a:p>
            <a:fld id="{08DEF417-3622-4624-A7D2-9718A6ABEE0B}" type="slidenum">
              <a:rPr lang="en-GB" altLang="en-US"/>
              <a:pPr/>
              <a:t>7</a:t>
            </a:fld>
            <a:endParaRPr lang="en-GB" altLang="en-US"/>
          </a:p>
        </p:txBody>
      </p:sp>
      <p:sp>
        <p:nvSpPr>
          <p:cNvPr id="52226" name="Rectangle 2">
            <a:extLst>
              <a:ext uri="{FF2B5EF4-FFF2-40B4-BE49-F238E27FC236}">
                <a16:creationId xmlns:a16="http://schemas.microsoft.com/office/drawing/2014/main" id="{A8726F53-1322-0648-A3A1-59B3AA62A19F}"/>
              </a:ext>
            </a:extLst>
          </p:cNvPr>
          <p:cNvSpPr>
            <a:spLocks noRot="1" noChangeArrowheads="1" noTextEdit="1"/>
          </p:cNvSpPr>
          <p:nvPr>
            <p:ph type="sldImg"/>
          </p:nvPr>
        </p:nvSpPr>
        <p:spPr>
          <a:ln/>
        </p:spPr>
      </p:sp>
      <p:sp>
        <p:nvSpPr>
          <p:cNvPr id="52227" name="Rectangle 3">
            <a:extLst>
              <a:ext uri="{FF2B5EF4-FFF2-40B4-BE49-F238E27FC236}">
                <a16:creationId xmlns:a16="http://schemas.microsoft.com/office/drawing/2014/main" id="{72EECE0A-D9D9-57A5-63AA-66512867B79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863244E-CC6C-A0D3-DC4C-75435E721435}"/>
              </a:ext>
            </a:extLst>
          </p:cNvPr>
          <p:cNvSpPr>
            <a:spLocks noGrp="1" noChangeArrowheads="1"/>
          </p:cNvSpPr>
          <p:nvPr>
            <p:ph type="sldNum" sz="quarter" idx="5"/>
          </p:nvPr>
        </p:nvSpPr>
        <p:spPr>
          <a:ln/>
        </p:spPr>
        <p:txBody>
          <a:bodyPr/>
          <a:lstStyle/>
          <a:p>
            <a:fld id="{436352CA-BE87-4023-9D22-FD8D1683695E}" type="slidenum">
              <a:rPr lang="en-GB" altLang="en-US"/>
              <a:pPr/>
              <a:t>8</a:t>
            </a:fld>
            <a:endParaRPr lang="en-GB" altLang="en-US"/>
          </a:p>
        </p:txBody>
      </p:sp>
      <p:sp>
        <p:nvSpPr>
          <p:cNvPr id="53250" name="Rectangle 2">
            <a:extLst>
              <a:ext uri="{FF2B5EF4-FFF2-40B4-BE49-F238E27FC236}">
                <a16:creationId xmlns:a16="http://schemas.microsoft.com/office/drawing/2014/main" id="{C0501A89-32CA-0EB5-3941-061A65A2479C}"/>
              </a:ext>
            </a:extLst>
          </p:cNvPr>
          <p:cNvSpPr>
            <a:spLocks noRot="1" noChangeArrowheads="1" noTextEdit="1"/>
          </p:cNvSpPr>
          <p:nvPr>
            <p:ph type="sldImg"/>
          </p:nvPr>
        </p:nvSpPr>
        <p:spPr>
          <a:ln/>
        </p:spPr>
      </p:sp>
      <p:sp>
        <p:nvSpPr>
          <p:cNvPr id="53251" name="Rectangle 3">
            <a:extLst>
              <a:ext uri="{FF2B5EF4-FFF2-40B4-BE49-F238E27FC236}">
                <a16:creationId xmlns:a16="http://schemas.microsoft.com/office/drawing/2014/main" id="{F428321E-3D5E-5CFD-7629-9EBC51E228E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83FE6F1-2F66-1301-78FE-96819CE146CE}"/>
              </a:ext>
            </a:extLst>
          </p:cNvPr>
          <p:cNvSpPr>
            <a:spLocks noGrp="1" noChangeArrowheads="1"/>
          </p:cNvSpPr>
          <p:nvPr>
            <p:ph type="sldNum" sz="quarter" idx="5"/>
          </p:nvPr>
        </p:nvSpPr>
        <p:spPr>
          <a:ln/>
        </p:spPr>
        <p:txBody>
          <a:bodyPr/>
          <a:lstStyle/>
          <a:p>
            <a:fld id="{096D9FDC-EE75-494C-A41A-B90AA21316A4}" type="slidenum">
              <a:rPr lang="en-GB" altLang="en-US"/>
              <a:pPr/>
              <a:t>9</a:t>
            </a:fld>
            <a:endParaRPr lang="en-GB" altLang="en-US"/>
          </a:p>
        </p:txBody>
      </p:sp>
      <p:sp>
        <p:nvSpPr>
          <p:cNvPr id="54274" name="Rectangle 2">
            <a:extLst>
              <a:ext uri="{FF2B5EF4-FFF2-40B4-BE49-F238E27FC236}">
                <a16:creationId xmlns:a16="http://schemas.microsoft.com/office/drawing/2014/main" id="{76DEF2DA-0EF3-DEF5-66EB-3BDEF543EF9E}"/>
              </a:ext>
            </a:extLst>
          </p:cNvPr>
          <p:cNvSpPr>
            <a:spLocks noRot="1" noChangeArrowheads="1" noTextEdit="1"/>
          </p:cNvSpPr>
          <p:nvPr>
            <p:ph type="sldImg"/>
          </p:nvPr>
        </p:nvSpPr>
        <p:spPr>
          <a:ln/>
        </p:spPr>
      </p:sp>
      <p:sp>
        <p:nvSpPr>
          <p:cNvPr id="54275" name="Rectangle 3">
            <a:extLst>
              <a:ext uri="{FF2B5EF4-FFF2-40B4-BE49-F238E27FC236}">
                <a16:creationId xmlns:a16="http://schemas.microsoft.com/office/drawing/2014/main" id="{1513D709-3209-AD8E-BC6F-D8BC7F3567FD}"/>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170" name="Group 2">
            <a:extLst>
              <a:ext uri="{FF2B5EF4-FFF2-40B4-BE49-F238E27FC236}">
                <a16:creationId xmlns:a16="http://schemas.microsoft.com/office/drawing/2014/main" id="{3265E4B8-A857-1777-BCCC-34300CE0B2E1}"/>
              </a:ext>
            </a:extLst>
          </p:cNvPr>
          <p:cNvGrpSpPr>
            <a:grpSpLocks/>
          </p:cNvGrpSpPr>
          <p:nvPr/>
        </p:nvGrpSpPr>
        <p:grpSpPr bwMode="auto">
          <a:xfrm>
            <a:off x="-11113" y="-3175"/>
            <a:ext cx="9166226" cy="6897688"/>
            <a:chOff x="-7" y="-2"/>
            <a:chExt cx="5774" cy="4345"/>
          </a:xfrm>
        </p:grpSpPr>
        <p:grpSp>
          <p:nvGrpSpPr>
            <p:cNvPr id="7171" name="Group 3">
              <a:extLst>
                <a:ext uri="{FF2B5EF4-FFF2-40B4-BE49-F238E27FC236}">
                  <a16:creationId xmlns:a16="http://schemas.microsoft.com/office/drawing/2014/main" id="{D88F869D-3D20-04CE-BA77-703323DB52B3}"/>
                </a:ext>
              </a:extLst>
            </p:cNvPr>
            <p:cNvGrpSpPr>
              <a:grpSpLocks/>
            </p:cNvGrpSpPr>
            <p:nvPr userDrawn="1"/>
          </p:nvGrpSpPr>
          <p:grpSpPr bwMode="auto">
            <a:xfrm>
              <a:off x="-7" y="0"/>
              <a:ext cx="5774" cy="4343"/>
              <a:chOff x="-7" y="0"/>
              <a:chExt cx="5774" cy="4343"/>
            </a:xfrm>
          </p:grpSpPr>
          <p:sp>
            <p:nvSpPr>
              <p:cNvPr id="7172" name="Freeform 4">
                <a:extLst>
                  <a:ext uri="{FF2B5EF4-FFF2-40B4-BE49-F238E27FC236}">
                    <a16:creationId xmlns:a16="http://schemas.microsoft.com/office/drawing/2014/main" id="{11B15CE1-75A9-03D4-BF03-26F3DDFEFDE6}"/>
                  </a:ext>
                </a:extLst>
              </p:cNvPr>
              <p:cNvSpPr>
                <a:spLocks/>
              </p:cNvSpPr>
              <p:nvPr/>
            </p:nvSpPr>
            <p:spPr bwMode="hidden">
              <a:xfrm>
                <a:off x="-7" y="1157"/>
                <a:ext cx="1429" cy="1707"/>
              </a:xfrm>
              <a:custGeom>
                <a:avLst/>
                <a:gdLst>
                  <a:gd name="T0" fmla="*/ 808 w 1429"/>
                  <a:gd name="T1" fmla="*/ 283 h 1707"/>
                  <a:gd name="T2" fmla="*/ 673 w 1429"/>
                  <a:gd name="T3" fmla="*/ 252 h 1707"/>
                  <a:gd name="T4" fmla="*/ 654 w 1429"/>
                  <a:gd name="T5" fmla="*/ 0 h 1707"/>
                  <a:gd name="T6" fmla="*/ 488 w 1429"/>
                  <a:gd name="T7" fmla="*/ 13 h 1707"/>
                  <a:gd name="T8" fmla="*/ 476 w 1429"/>
                  <a:gd name="T9" fmla="*/ 252 h 1707"/>
                  <a:gd name="T10" fmla="*/ 365 w 1429"/>
                  <a:gd name="T11" fmla="*/ 290 h 1707"/>
                  <a:gd name="T12" fmla="*/ 206 w 1429"/>
                  <a:gd name="T13" fmla="*/ 86 h 1707"/>
                  <a:gd name="T14" fmla="*/ 95 w 1429"/>
                  <a:gd name="T15" fmla="*/ 148 h 1707"/>
                  <a:gd name="T16" fmla="*/ 200 w 1429"/>
                  <a:gd name="T17" fmla="*/ 376 h 1707"/>
                  <a:gd name="T18" fmla="*/ 126 w 1429"/>
                  <a:gd name="T19" fmla="*/ 450 h 1707"/>
                  <a:gd name="T20" fmla="*/ 0 w 1429"/>
                  <a:gd name="T21" fmla="*/ 423 h 1707"/>
                  <a:gd name="T22" fmla="*/ 0 w 1429"/>
                  <a:gd name="T23" fmla="*/ 1273 h 1707"/>
                  <a:gd name="T24" fmla="*/ 101 w 1429"/>
                  <a:gd name="T25" fmla="*/ 1226 h 1707"/>
                  <a:gd name="T26" fmla="*/ 181 w 1429"/>
                  <a:gd name="T27" fmla="*/ 1306 h 1707"/>
                  <a:gd name="T28" fmla="*/ 70 w 1429"/>
                  <a:gd name="T29" fmla="*/ 1509 h 1707"/>
                  <a:gd name="T30" fmla="*/ 175 w 1429"/>
                  <a:gd name="T31" fmla="*/ 1596 h 1707"/>
                  <a:gd name="T32" fmla="*/ 365 w 1429"/>
                  <a:gd name="T33" fmla="*/ 1411 h 1707"/>
                  <a:gd name="T34" fmla="*/ 476 w 1429"/>
                  <a:gd name="T35" fmla="*/ 1448 h 1707"/>
                  <a:gd name="T36" fmla="*/ 501 w 1429"/>
                  <a:gd name="T37" fmla="*/ 1700 h 1707"/>
                  <a:gd name="T38" fmla="*/ 667 w 1429"/>
                  <a:gd name="T39" fmla="*/ 1707 h 1707"/>
                  <a:gd name="T40" fmla="*/ 685 w 1429"/>
                  <a:gd name="T41" fmla="*/ 1442 h 1707"/>
                  <a:gd name="T42" fmla="*/ 826 w 1429"/>
                  <a:gd name="T43" fmla="*/ 1405 h 1707"/>
                  <a:gd name="T44" fmla="*/ 993 w 1429"/>
                  <a:gd name="T45" fmla="*/ 1590 h 1707"/>
                  <a:gd name="T46" fmla="*/ 1103 w 1429"/>
                  <a:gd name="T47" fmla="*/ 1522 h 1707"/>
                  <a:gd name="T48" fmla="*/ 993 w 1429"/>
                  <a:gd name="T49" fmla="*/ 1300 h 1707"/>
                  <a:gd name="T50" fmla="*/ 1067 w 1429"/>
                  <a:gd name="T51" fmla="*/ 1207 h 1707"/>
                  <a:gd name="T52" fmla="*/ 1288 w 1429"/>
                  <a:gd name="T53" fmla="*/ 1312 h 1707"/>
                  <a:gd name="T54" fmla="*/ 1355 w 1429"/>
                  <a:gd name="T55" fmla="*/ 1196 h 1707"/>
                  <a:gd name="T56" fmla="*/ 1153 w 1429"/>
                  <a:gd name="T57" fmla="*/ 1047 h 1707"/>
                  <a:gd name="T58" fmla="*/ 1177 w 1429"/>
                  <a:gd name="T59" fmla="*/ 918 h 1707"/>
                  <a:gd name="T60" fmla="*/ 1429 w 1429"/>
                  <a:gd name="T61" fmla="*/ 894 h 1707"/>
                  <a:gd name="T62" fmla="*/ 1423 w 1429"/>
                  <a:gd name="T63" fmla="*/ 764 h 1707"/>
                  <a:gd name="T64" fmla="*/ 1171 w 1429"/>
                  <a:gd name="T65" fmla="*/ 727 h 1707"/>
                  <a:gd name="T66" fmla="*/ 1146 w 1429"/>
                  <a:gd name="T67" fmla="*/ 629 h 1707"/>
                  <a:gd name="T68" fmla="*/ 1349 w 1429"/>
                  <a:gd name="T69" fmla="*/ 487 h 1707"/>
                  <a:gd name="T70" fmla="*/ 1282 w 1429"/>
                  <a:gd name="T71" fmla="*/ 370 h 1707"/>
                  <a:gd name="T72" fmla="*/ 1054 w 1429"/>
                  <a:gd name="T73" fmla="*/ 462 h 1707"/>
                  <a:gd name="T74" fmla="*/ 980 w 1429"/>
                  <a:gd name="T75" fmla="*/ 388 h 1707"/>
                  <a:gd name="T76" fmla="*/ 1097 w 1429"/>
                  <a:gd name="T77" fmla="*/ 173 h 1707"/>
                  <a:gd name="T78" fmla="*/ 986 w 1429"/>
                  <a:gd name="T79" fmla="*/ 105 h 1707"/>
                  <a:gd name="T80" fmla="*/ 808 w 1429"/>
                  <a:gd name="T81" fmla="*/ 283 h 1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73" name="Freeform 5">
                <a:extLst>
                  <a:ext uri="{FF2B5EF4-FFF2-40B4-BE49-F238E27FC236}">
                    <a16:creationId xmlns:a16="http://schemas.microsoft.com/office/drawing/2014/main" id="{2C017E68-61C4-862F-DB99-7928315FCF4B}"/>
                  </a:ext>
                </a:extLst>
              </p:cNvPr>
              <p:cNvSpPr>
                <a:spLocks/>
              </p:cNvSpPr>
              <p:nvPr/>
            </p:nvSpPr>
            <p:spPr bwMode="hidden">
              <a:xfrm>
                <a:off x="68" y="10"/>
                <a:ext cx="528" cy="496"/>
              </a:xfrm>
              <a:custGeom>
                <a:avLst/>
                <a:gdLst>
                  <a:gd name="T0" fmla="*/ 335 w 528"/>
                  <a:gd name="T1" fmla="*/ 56 h 496"/>
                  <a:gd name="T2" fmla="*/ 293 w 528"/>
                  <a:gd name="T3" fmla="*/ 46 h 496"/>
                  <a:gd name="T4" fmla="*/ 288 w 528"/>
                  <a:gd name="T5" fmla="*/ 0 h 496"/>
                  <a:gd name="T6" fmla="*/ 238 w 528"/>
                  <a:gd name="T7" fmla="*/ 0 h 496"/>
                  <a:gd name="T8" fmla="*/ 232 w 528"/>
                  <a:gd name="T9" fmla="*/ 46 h 496"/>
                  <a:gd name="T10" fmla="*/ 198 w 528"/>
                  <a:gd name="T11" fmla="*/ 58 h 496"/>
                  <a:gd name="T12" fmla="*/ 146 w 528"/>
                  <a:gd name="T13" fmla="*/ 0 h 496"/>
                  <a:gd name="T14" fmla="*/ 114 w 528"/>
                  <a:gd name="T15" fmla="*/ 14 h 496"/>
                  <a:gd name="T16" fmla="*/ 147 w 528"/>
                  <a:gd name="T17" fmla="*/ 84 h 496"/>
                  <a:gd name="T18" fmla="*/ 124 w 528"/>
                  <a:gd name="T19" fmla="*/ 107 h 496"/>
                  <a:gd name="T20" fmla="*/ 50 w 528"/>
                  <a:gd name="T21" fmla="*/ 81 h 496"/>
                  <a:gd name="T22" fmla="*/ 32 w 528"/>
                  <a:gd name="T23" fmla="*/ 109 h 496"/>
                  <a:gd name="T24" fmla="*/ 90 w 528"/>
                  <a:gd name="T25" fmla="*/ 159 h 496"/>
                  <a:gd name="T26" fmla="*/ 80 w 528"/>
                  <a:gd name="T27" fmla="*/ 197 h 496"/>
                  <a:gd name="T28" fmla="*/ 2 w 528"/>
                  <a:gd name="T29" fmla="*/ 202 h 496"/>
                  <a:gd name="T30" fmla="*/ 0 w 528"/>
                  <a:gd name="T31" fmla="*/ 244 h 496"/>
                  <a:gd name="T32" fmla="*/ 80 w 528"/>
                  <a:gd name="T33" fmla="*/ 256 h 496"/>
                  <a:gd name="T34" fmla="*/ 88 w 528"/>
                  <a:gd name="T35" fmla="*/ 292 h 496"/>
                  <a:gd name="T36" fmla="*/ 29 w 528"/>
                  <a:gd name="T37" fmla="*/ 345 h 496"/>
                  <a:gd name="T38" fmla="*/ 50 w 528"/>
                  <a:gd name="T39" fmla="*/ 378 h 496"/>
                  <a:gd name="T40" fmla="*/ 116 w 528"/>
                  <a:gd name="T41" fmla="*/ 347 h 496"/>
                  <a:gd name="T42" fmla="*/ 141 w 528"/>
                  <a:gd name="T43" fmla="*/ 372 h 496"/>
                  <a:gd name="T44" fmla="*/ 107 w 528"/>
                  <a:gd name="T45" fmla="*/ 435 h 496"/>
                  <a:gd name="T46" fmla="*/ 139 w 528"/>
                  <a:gd name="T47" fmla="*/ 462 h 496"/>
                  <a:gd name="T48" fmla="*/ 198 w 528"/>
                  <a:gd name="T49" fmla="*/ 404 h 496"/>
                  <a:gd name="T50" fmla="*/ 232 w 528"/>
                  <a:gd name="T51" fmla="*/ 416 h 496"/>
                  <a:gd name="T52" fmla="*/ 240 w 528"/>
                  <a:gd name="T53" fmla="*/ 494 h 496"/>
                  <a:gd name="T54" fmla="*/ 292 w 528"/>
                  <a:gd name="T55" fmla="*/ 496 h 496"/>
                  <a:gd name="T56" fmla="*/ 297 w 528"/>
                  <a:gd name="T57" fmla="*/ 414 h 496"/>
                  <a:gd name="T58" fmla="*/ 341 w 528"/>
                  <a:gd name="T59" fmla="*/ 403 h 496"/>
                  <a:gd name="T60" fmla="*/ 393 w 528"/>
                  <a:gd name="T61" fmla="*/ 460 h 496"/>
                  <a:gd name="T62" fmla="*/ 427 w 528"/>
                  <a:gd name="T63" fmla="*/ 439 h 496"/>
                  <a:gd name="T64" fmla="*/ 393 w 528"/>
                  <a:gd name="T65" fmla="*/ 370 h 496"/>
                  <a:gd name="T66" fmla="*/ 416 w 528"/>
                  <a:gd name="T67" fmla="*/ 341 h 496"/>
                  <a:gd name="T68" fmla="*/ 484 w 528"/>
                  <a:gd name="T69" fmla="*/ 374 h 496"/>
                  <a:gd name="T70" fmla="*/ 505 w 528"/>
                  <a:gd name="T71" fmla="*/ 338 h 496"/>
                  <a:gd name="T72" fmla="*/ 442 w 528"/>
                  <a:gd name="T73" fmla="*/ 292 h 496"/>
                  <a:gd name="T74" fmla="*/ 450 w 528"/>
                  <a:gd name="T75" fmla="*/ 252 h 496"/>
                  <a:gd name="T76" fmla="*/ 528 w 528"/>
                  <a:gd name="T77" fmla="*/ 244 h 496"/>
                  <a:gd name="T78" fmla="*/ 526 w 528"/>
                  <a:gd name="T79" fmla="*/ 204 h 496"/>
                  <a:gd name="T80" fmla="*/ 448 w 528"/>
                  <a:gd name="T81" fmla="*/ 193 h 496"/>
                  <a:gd name="T82" fmla="*/ 440 w 528"/>
                  <a:gd name="T83" fmla="*/ 162 h 496"/>
                  <a:gd name="T84" fmla="*/ 503 w 528"/>
                  <a:gd name="T85" fmla="*/ 119 h 496"/>
                  <a:gd name="T86" fmla="*/ 482 w 528"/>
                  <a:gd name="T87" fmla="*/ 82 h 496"/>
                  <a:gd name="T88" fmla="*/ 412 w 528"/>
                  <a:gd name="T89" fmla="*/ 111 h 496"/>
                  <a:gd name="T90" fmla="*/ 389 w 528"/>
                  <a:gd name="T91" fmla="*/ 88 h 496"/>
                  <a:gd name="T92" fmla="*/ 425 w 528"/>
                  <a:gd name="T93" fmla="*/ 21 h 496"/>
                  <a:gd name="T94" fmla="*/ 391 w 528"/>
                  <a:gd name="T95" fmla="*/ 0 h 496"/>
                  <a:gd name="T96" fmla="*/ 335 w 528"/>
                  <a:gd name="T97" fmla="*/ 56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74" name="Freeform 6">
                <a:extLst>
                  <a:ext uri="{FF2B5EF4-FFF2-40B4-BE49-F238E27FC236}">
                    <a16:creationId xmlns:a16="http://schemas.microsoft.com/office/drawing/2014/main" id="{C193A7DC-F05D-A505-C7DF-5A3C5EE80CAA}"/>
                  </a:ext>
                </a:extLst>
              </p:cNvPr>
              <p:cNvSpPr>
                <a:spLocks/>
              </p:cNvSpPr>
              <p:nvPr/>
            </p:nvSpPr>
            <p:spPr bwMode="hidden">
              <a:xfrm>
                <a:off x="751" y="223"/>
                <a:ext cx="1428" cy="1430"/>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75" name="Freeform 7">
                <a:extLst>
                  <a:ext uri="{FF2B5EF4-FFF2-40B4-BE49-F238E27FC236}">
                    <a16:creationId xmlns:a16="http://schemas.microsoft.com/office/drawing/2014/main" id="{CC6D0B0D-A63D-1865-76D5-566EEB3593D6}"/>
                  </a:ext>
                </a:extLst>
              </p:cNvPr>
              <p:cNvSpPr>
                <a:spLocks/>
              </p:cNvSpPr>
              <p:nvPr/>
            </p:nvSpPr>
            <p:spPr bwMode="hidden">
              <a:xfrm>
                <a:off x="1595" y="800"/>
                <a:ext cx="2312" cy="2313"/>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76" name="Freeform 8">
                <a:extLst>
                  <a:ext uri="{FF2B5EF4-FFF2-40B4-BE49-F238E27FC236}">
                    <a16:creationId xmlns:a16="http://schemas.microsoft.com/office/drawing/2014/main" id="{C8CD1665-4358-CAC8-D96F-9615D4899E90}"/>
                  </a:ext>
                </a:extLst>
              </p:cNvPr>
              <p:cNvSpPr>
                <a:spLocks/>
              </p:cNvSpPr>
              <p:nvPr/>
            </p:nvSpPr>
            <p:spPr bwMode="hidden">
              <a:xfrm>
                <a:off x="2" y="3022"/>
                <a:ext cx="2153" cy="1321"/>
              </a:xfrm>
              <a:custGeom>
                <a:avLst/>
                <a:gdLst>
                  <a:gd name="T0" fmla="*/ 1368 w 2153"/>
                  <a:gd name="T1" fmla="*/ 358 h 1321"/>
                  <a:gd name="T2" fmla="*/ 1197 w 2153"/>
                  <a:gd name="T3" fmla="*/ 318 h 1321"/>
                  <a:gd name="T4" fmla="*/ 1173 w 2153"/>
                  <a:gd name="T5" fmla="*/ 0 h 1321"/>
                  <a:gd name="T6" fmla="*/ 964 w 2153"/>
                  <a:gd name="T7" fmla="*/ 16 h 1321"/>
                  <a:gd name="T8" fmla="*/ 948 w 2153"/>
                  <a:gd name="T9" fmla="*/ 318 h 1321"/>
                  <a:gd name="T10" fmla="*/ 808 w 2153"/>
                  <a:gd name="T11" fmla="*/ 366 h 1321"/>
                  <a:gd name="T12" fmla="*/ 606 w 2153"/>
                  <a:gd name="T13" fmla="*/ 109 h 1321"/>
                  <a:gd name="T14" fmla="*/ 467 w 2153"/>
                  <a:gd name="T15" fmla="*/ 187 h 1321"/>
                  <a:gd name="T16" fmla="*/ 599 w 2153"/>
                  <a:gd name="T17" fmla="*/ 474 h 1321"/>
                  <a:gd name="T18" fmla="*/ 506 w 2153"/>
                  <a:gd name="T19" fmla="*/ 568 h 1321"/>
                  <a:gd name="T20" fmla="*/ 202 w 2153"/>
                  <a:gd name="T21" fmla="*/ 459 h 1321"/>
                  <a:gd name="T22" fmla="*/ 132 w 2153"/>
                  <a:gd name="T23" fmla="*/ 576 h 1321"/>
                  <a:gd name="T24" fmla="*/ 365 w 2153"/>
                  <a:gd name="T25" fmla="*/ 778 h 1321"/>
                  <a:gd name="T26" fmla="*/ 327 w 2153"/>
                  <a:gd name="T27" fmla="*/ 933 h 1321"/>
                  <a:gd name="T28" fmla="*/ 7 w 2153"/>
                  <a:gd name="T29" fmla="*/ 956 h 1321"/>
                  <a:gd name="T30" fmla="*/ 0 w 2153"/>
                  <a:gd name="T31" fmla="*/ 1128 h 1321"/>
                  <a:gd name="T32" fmla="*/ 327 w 2153"/>
                  <a:gd name="T33" fmla="*/ 1174 h 1321"/>
                  <a:gd name="T34" fmla="*/ 358 w 2153"/>
                  <a:gd name="T35" fmla="*/ 1321 h 1321"/>
                  <a:gd name="T36" fmla="*/ 1804 w 2153"/>
                  <a:gd name="T37" fmla="*/ 1321 h 1321"/>
                  <a:gd name="T38" fmla="*/ 1835 w 2153"/>
                  <a:gd name="T39" fmla="*/ 1158 h 1321"/>
                  <a:gd name="T40" fmla="*/ 2153 w 2153"/>
                  <a:gd name="T41" fmla="*/ 1128 h 1321"/>
                  <a:gd name="T42" fmla="*/ 2146 w 2153"/>
                  <a:gd name="T43" fmla="*/ 964 h 1321"/>
                  <a:gd name="T44" fmla="*/ 1827 w 2153"/>
                  <a:gd name="T45" fmla="*/ 917 h 1321"/>
                  <a:gd name="T46" fmla="*/ 1795 w 2153"/>
                  <a:gd name="T47" fmla="*/ 793 h 1321"/>
                  <a:gd name="T48" fmla="*/ 2052 w 2153"/>
                  <a:gd name="T49" fmla="*/ 615 h 1321"/>
                  <a:gd name="T50" fmla="*/ 1967 w 2153"/>
                  <a:gd name="T51" fmla="*/ 467 h 1321"/>
                  <a:gd name="T52" fmla="*/ 1679 w 2153"/>
                  <a:gd name="T53" fmla="*/ 583 h 1321"/>
                  <a:gd name="T54" fmla="*/ 1586 w 2153"/>
                  <a:gd name="T55" fmla="*/ 490 h 1321"/>
                  <a:gd name="T56" fmla="*/ 1733 w 2153"/>
                  <a:gd name="T57" fmla="*/ 218 h 1321"/>
                  <a:gd name="T58" fmla="*/ 1593 w 2153"/>
                  <a:gd name="T59" fmla="*/ 132 h 1321"/>
                  <a:gd name="T60" fmla="*/ 1368 w 2153"/>
                  <a:gd name="T61" fmla="*/ 358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77" name="Freeform 9">
                <a:extLst>
                  <a:ext uri="{FF2B5EF4-FFF2-40B4-BE49-F238E27FC236}">
                    <a16:creationId xmlns:a16="http://schemas.microsoft.com/office/drawing/2014/main" id="{25A4AEDF-3122-214B-8498-ABA71C293FAE}"/>
                  </a:ext>
                </a:extLst>
              </p:cNvPr>
              <p:cNvSpPr>
                <a:spLocks/>
              </p:cNvSpPr>
              <p:nvPr/>
            </p:nvSpPr>
            <p:spPr bwMode="hidden">
              <a:xfrm>
                <a:off x="2831" y="2788"/>
                <a:ext cx="1426" cy="142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78" name="Freeform 10">
                <a:extLst>
                  <a:ext uri="{FF2B5EF4-FFF2-40B4-BE49-F238E27FC236}">
                    <a16:creationId xmlns:a16="http://schemas.microsoft.com/office/drawing/2014/main" id="{4B7373BF-A9D4-CBE6-D48A-C4F6376AE310}"/>
                  </a:ext>
                </a:extLst>
              </p:cNvPr>
              <p:cNvSpPr>
                <a:spLocks/>
              </p:cNvSpPr>
              <p:nvPr/>
            </p:nvSpPr>
            <p:spPr bwMode="hidden">
              <a:xfrm>
                <a:off x="3557" y="307"/>
                <a:ext cx="1845" cy="184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79" name="Freeform 11">
                <a:extLst>
                  <a:ext uri="{FF2B5EF4-FFF2-40B4-BE49-F238E27FC236}">
                    <a16:creationId xmlns:a16="http://schemas.microsoft.com/office/drawing/2014/main" id="{6DAAB5AB-04A8-3E92-9E6F-6BD072A89343}"/>
                  </a:ext>
                </a:extLst>
              </p:cNvPr>
              <p:cNvSpPr>
                <a:spLocks/>
              </p:cNvSpPr>
              <p:nvPr/>
            </p:nvSpPr>
            <p:spPr bwMode="hidden">
              <a:xfrm>
                <a:off x="4502" y="1610"/>
                <a:ext cx="1265" cy="2518"/>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80" name="Freeform 12">
                <a:extLst>
                  <a:ext uri="{FF2B5EF4-FFF2-40B4-BE49-F238E27FC236}">
                    <a16:creationId xmlns:a16="http://schemas.microsoft.com/office/drawing/2014/main" id="{8A8A8F8A-C336-CA1E-C182-0DA58C667F0E}"/>
                  </a:ext>
                </a:extLst>
              </p:cNvPr>
              <p:cNvSpPr>
                <a:spLocks/>
              </p:cNvSpPr>
              <p:nvPr/>
            </p:nvSpPr>
            <p:spPr bwMode="hidden">
              <a:xfrm rot="-5400000">
                <a:off x="2505" y="-537"/>
                <a:ext cx="1085" cy="2160"/>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pic>
          <p:nvPicPr>
            <p:cNvPr id="7181" name="Picture 13">
              <a:extLst>
                <a:ext uri="{FF2B5EF4-FFF2-40B4-BE49-F238E27FC236}">
                  <a16:creationId xmlns:a16="http://schemas.microsoft.com/office/drawing/2014/main" id="{646319FE-82DA-8CC0-F53C-6F972DAFBA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invGray">
            <a:xfrm>
              <a:off x="2" y="-2"/>
              <a:ext cx="506" cy="4320"/>
            </a:xfrm>
            <a:prstGeom prst="rect">
              <a:avLst/>
            </a:prstGeom>
            <a:noFill/>
            <a:extLst>
              <a:ext uri="{909E8E84-426E-40DD-AFC4-6F175D3DCCD1}">
                <a14:hiddenFill xmlns:a14="http://schemas.microsoft.com/office/drawing/2010/main">
                  <a:solidFill>
                    <a:srgbClr val="FFFFFF"/>
                  </a:solidFill>
                </a14:hiddenFill>
              </a:ext>
            </a:extLst>
          </p:spPr>
        </p:pic>
      </p:grpSp>
      <p:sp>
        <p:nvSpPr>
          <p:cNvPr id="7182" name="Rectangle 14">
            <a:extLst>
              <a:ext uri="{FF2B5EF4-FFF2-40B4-BE49-F238E27FC236}">
                <a16:creationId xmlns:a16="http://schemas.microsoft.com/office/drawing/2014/main" id="{46D817F7-EBD9-AD1A-FC75-8D19A21D291B}"/>
              </a:ext>
            </a:extLst>
          </p:cNvPr>
          <p:cNvSpPr>
            <a:spLocks noGrp="1" noChangeArrowheads="1"/>
          </p:cNvSpPr>
          <p:nvPr>
            <p:ph type="ctrTitle"/>
          </p:nvPr>
        </p:nvSpPr>
        <p:spPr>
          <a:xfrm>
            <a:off x="1143000" y="2286000"/>
            <a:ext cx="7772400" cy="1143000"/>
          </a:xfrm>
        </p:spPr>
        <p:txBody>
          <a:bodyPr anchor="b"/>
          <a:lstStyle>
            <a:lvl1pPr>
              <a:defRPr/>
            </a:lvl1pPr>
          </a:lstStyle>
          <a:p>
            <a:pPr lvl="0"/>
            <a:r>
              <a:rPr lang="en-GB" altLang="en-US" noProof="0"/>
              <a:t>Click to edit Master title style</a:t>
            </a:r>
          </a:p>
        </p:txBody>
      </p:sp>
      <p:sp>
        <p:nvSpPr>
          <p:cNvPr id="7183" name="Rectangle 15">
            <a:extLst>
              <a:ext uri="{FF2B5EF4-FFF2-40B4-BE49-F238E27FC236}">
                <a16:creationId xmlns:a16="http://schemas.microsoft.com/office/drawing/2014/main" id="{282BA2EB-623E-0C88-41C4-19748A980340}"/>
              </a:ext>
            </a:extLst>
          </p:cNvPr>
          <p:cNvSpPr>
            <a:spLocks noGrp="1" noChangeArrowheads="1"/>
          </p:cNvSpPr>
          <p:nvPr>
            <p:ph type="subTitle" idx="1"/>
          </p:nvPr>
        </p:nvSpPr>
        <p:spPr>
          <a:xfrm>
            <a:off x="2133600" y="4114800"/>
            <a:ext cx="6400800" cy="1752600"/>
          </a:xfrm>
        </p:spPr>
        <p:txBody>
          <a:bodyPr/>
          <a:lstStyle>
            <a:lvl1pPr marL="0" indent="0">
              <a:buFontTx/>
              <a:buNone/>
              <a:defRPr/>
            </a:lvl1pPr>
          </a:lstStyle>
          <a:p>
            <a:pPr lvl="0"/>
            <a:r>
              <a:rPr lang="en-GB" altLang="en-US" noProof="0"/>
              <a:t>Click to edit Master subtitle style</a:t>
            </a:r>
          </a:p>
        </p:txBody>
      </p:sp>
      <p:sp>
        <p:nvSpPr>
          <p:cNvPr id="7184" name="Rectangle 16">
            <a:extLst>
              <a:ext uri="{FF2B5EF4-FFF2-40B4-BE49-F238E27FC236}">
                <a16:creationId xmlns:a16="http://schemas.microsoft.com/office/drawing/2014/main" id="{2B74BA69-2B10-EACF-45EE-113F09C968EA}"/>
              </a:ext>
            </a:extLst>
          </p:cNvPr>
          <p:cNvSpPr>
            <a:spLocks noGrp="1" noChangeArrowheads="1"/>
          </p:cNvSpPr>
          <p:nvPr>
            <p:ph type="dt" sz="half" idx="2"/>
          </p:nvPr>
        </p:nvSpPr>
        <p:spPr>
          <a:xfrm>
            <a:off x="1143000" y="6248400"/>
            <a:ext cx="1905000" cy="457200"/>
          </a:xfrm>
        </p:spPr>
        <p:txBody>
          <a:bodyPr/>
          <a:lstStyle>
            <a:lvl1pPr>
              <a:defRPr/>
            </a:lvl1pPr>
          </a:lstStyle>
          <a:p>
            <a:endParaRPr lang="en-GB" altLang="en-US"/>
          </a:p>
        </p:txBody>
      </p:sp>
      <p:sp>
        <p:nvSpPr>
          <p:cNvPr id="7185" name="Rectangle 17">
            <a:extLst>
              <a:ext uri="{FF2B5EF4-FFF2-40B4-BE49-F238E27FC236}">
                <a16:creationId xmlns:a16="http://schemas.microsoft.com/office/drawing/2014/main" id="{325A830E-63BC-E523-E304-BE7E1DF100B3}"/>
              </a:ext>
            </a:extLst>
          </p:cNvPr>
          <p:cNvSpPr>
            <a:spLocks noGrp="1" noChangeArrowheads="1"/>
          </p:cNvSpPr>
          <p:nvPr>
            <p:ph type="ftr" sz="quarter" idx="3"/>
          </p:nvPr>
        </p:nvSpPr>
        <p:spPr>
          <a:xfrm>
            <a:off x="3581400" y="6248400"/>
            <a:ext cx="2895600" cy="457200"/>
          </a:xfrm>
        </p:spPr>
        <p:txBody>
          <a:bodyPr/>
          <a:lstStyle>
            <a:lvl1pPr>
              <a:defRPr/>
            </a:lvl1pPr>
          </a:lstStyle>
          <a:p>
            <a:endParaRPr lang="en-GB" altLang="en-US"/>
          </a:p>
        </p:txBody>
      </p:sp>
      <p:sp>
        <p:nvSpPr>
          <p:cNvPr id="7186" name="Rectangle 18">
            <a:extLst>
              <a:ext uri="{FF2B5EF4-FFF2-40B4-BE49-F238E27FC236}">
                <a16:creationId xmlns:a16="http://schemas.microsoft.com/office/drawing/2014/main" id="{1239F45E-A58C-F40A-C67D-BE3784FD867A}"/>
              </a:ext>
            </a:extLst>
          </p:cNvPr>
          <p:cNvSpPr>
            <a:spLocks noGrp="1" noChangeArrowheads="1"/>
          </p:cNvSpPr>
          <p:nvPr>
            <p:ph type="sldNum" sz="quarter" idx="4"/>
          </p:nvPr>
        </p:nvSpPr>
        <p:spPr>
          <a:xfrm>
            <a:off x="7010400" y="6248400"/>
            <a:ext cx="1905000" cy="457200"/>
          </a:xfrm>
        </p:spPr>
        <p:txBody>
          <a:bodyPr/>
          <a:lstStyle>
            <a:lvl1pPr>
              <a:defRPr/>
            </a:lvl1pPr>
          </a:lstStyle>
          <a:p>
            <a:fld id="{80111FB6-038E-40FB-B2FD-6557CE9FF3F0}" type="slidenum">
              <a:rPr lang="en-GB" altLang="en-US"/>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912F6-002D-EFD6-EE47-734172E0C80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A05A36F-1544-9959-B7FA-BF1D5BB921A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E591E60-2B4F-1A4F-3BC1-F33C398E5736}"/>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06E3AE57-93FC-9208-0589-9CD4714C4701}"/>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A574F165-CE5E-934F-6746-ECBDA1391127}"/>
              </a:ext>
            </a:extLst>
          </p:cNvPr>
          <p:cNvSpPr>
            <a:spLocks noGrp="1"/>
          </p:cNvSpPr>
          <p:nvPr>
            <p:ph type="sldNum" sz="quarter" idx="12"/>
          </p:nvPr>
        </p:nvSpPr>
        <p:spPr/>
        <p:txBody>
          <a:bodyPr/>
          <a:lstStyle>
            <a:lvl1pPr>
              <a:defRPr/>
            </a:lvl1pPr>
          </a:lstStyle>
          <a:p>
            <a:fld id="{F3B46FC0-5E52-491E-A330-169FA08302C1}" type="slidenum">
              <a:rPr lang="en-GB" altLang="en-US"/>
              <a:pPr/>
              <a:t>‹#›</a:t>
            </a:fld>
            <a:endParaRPr lang="en-GB" altLang="en-US"/>
          </a:p>
        </p:txBody>
      </p:sp>
    </p:spTree>
    <p:extLst>
      <p:ext uri="{BB962C8B-B14F-4D97-AF65-F5344CB8AC3E}">
        <p14:creationId xmlns:p14="http://schemas.microsoft.com/office/powerpoint/2010/main" val="1537318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B40C28-AD38-D27B-9C59-A8EEAE2FCBEF}"/>
              </a:ext>
            </a:extLst>
          </p:cNvPr>
          <p:cNvSpPr>
            <a:spLocks noGrp="1"/>
          </p:cNvSpPr>
          <p:nvPr>
            <p:ph type="title" orient="vert"/>
          </p:nvPr>
        </p:nvSpPr>
        <p:spPr>
          <a:xfrm>
            <a:off x="6896100" y="304800"/>
            <a:ext cx="1943100" cy="54864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A09425E-B60A-2A19-0DC8-50DD43271277}"/>
              </a:ext>
            </a:extLst>
          </p:cNvPr>
          <p:cNvSpPr>
            <a:spLocks noGrp="1"/>
          </p:cNvSpPr>
          <p:nvPr>
            <p:ph type="body" orient="vert" idx="1"/>
          </p:nvPr>
        </p:nvSpPr>
        <p:spPr>
          <a:xfrm>
            <a:off x="1066800" y="3048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6C227E-8A6F-50EA-977E-9F3A7B4648C2}"/>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80BF86DF-27D9-8753-A14C-7536D02369C7}"/>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736D9C93-C758-7BD6-6492-7A9F6B97C7CE}"/>
              </a:ext>
            </a:extLst>
          </p:cNvPr>
          <p:cNvSpPr>
            <a:spLocks noGrp="1"/>
          </p:cNvSpPr>
          <p:nvPr>
            <p:ph type="sldNum" sz="quarter" idx="12"/>
          </p:nvPr>
        </p:nvSpPr>
        <p:spPr/>
        <p:txBody>
          <a:bodyPr/>
          <a:lstStyle>
            <a:lvl1pPr>
              <a:defRPr/>
            </a:lvl1pPr>
          </a:lstStyle>
          <a:p>
            <a:fld id="{AA66C77B-4E3F-4781-B1ED-CA816A0B601A}" type="slidenum">
              <a:rPr lang="en-GB" altLang="en-US"/>
              <a:pPr/>
              <a:t>‹#›</a:t>
            </a:fld>
            <a:endParaRPr lang="en-GB" altLang="en-US"/>
          </a:p>
        </p:txBody>
      </p:sp>
    </p:spTree>
    <p:extLst>
      <p:ext uri="{BB962C8B-B14F-4D97-AF65-F5344CB8AC3E}">
        <p14:creationId xmlns:p14="http://schemas.microsoft.com/office/powerpoint/2010/main" val="880358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38518-7313-47CA-1D66-D5C0A64793F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7327602-FD69-CC50-6925-4BD1C3B506E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40A05D-5B95-D285-2566-EF7002F97A09}"/>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A0B4571A-C10B-7B51-2A01-AB7DF2DCD7FF}"/>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67FD490C-BF8D-E9A2-0CAD-2EBED50ACEE8}"/>
              </a:ext>
            </a:extLst>
          </p:cNvPr>
          <p:cNvSpPr>
            <a:spLocks noGrp="1"/>
          </p:cNvSpPr>
          <p:nvPr>
            <p:ph type="sldNum" sz="quarter" idx="12"/>
          </p:nvPr>
        </p:nvSpPr>
        <p:spPr/>
        <p:txBody>
          <a:bodyPr/>
          <a:lstStyle>
            <a:lvl1pPr>
              <a:defRPr/>
            </a:lvl1pPr>
          </a:lstStyle>
          <a:p>
            <a:fld id="{413C5991-59C8-42C9-A957-81EAF0696976}" type="slidenum">
              <a:rPr lang="en-GB" altLang="en-US"/>
              <a:pPr/>
              <a:t>‹#›</a:t>
            </a:fld>
            <a:endParaRPr lang="en-GB" altLang="en-US"/>
          </a:p>
        </p:txBody>
      </p:sp>
    </p:spTree>
    <p:extLst>
      <p:ext uri="{BB962C8B-B14F-4D97-AF65-F5344CB8AC3E}">
        <p14:creationId xmlns:p14="http://schemas.microsoft.com/office/powerpoint/2010/main" val="379576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05C57-1611-435D-83A7-A9510CF158A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508F070-B6FE-3A4B-95D6-14509AC7CDAB}"/>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2304087D-715A-F87E-4CBF-945464F52FDB}"/>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F7BC8915-93D3-749C-F25A-5E183D2E63C5}"/>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636CE66B-F09F-EB34-C135-10B5C5A8C49C}"/>
              </a:ext>
            </a:extLst>
          </p:cNvPr>
          <p:cNvSpPr>
            <a:spLocks noGrp="1"/>
          </p:cNvSpPr>
          <p:nvPr>
            <p:ph type="sldNum" sz="quarter" idx="12"/>
          </p:nvPr>
        </p:nvSpPr>
        <p:spPr/>
        <p:txBody>
          <a:bodyPr/>
          <a:lstStyle>
            <a:lvl1pPr>
              <a:defRPr/>
            </a:lvl1pPr>
          </a:lstStyle>
          <a:p>
            <a:fld id="{DD683B27-9CA6-423B-BBBB-7BB3EC1D8B8C}" type="slidenum">
              <a:rPr lang="en-GB" altLang="en-US"/>
              <a:pPr/>
              <a:t>‹#›</a:t>
            </a:fld>
            <a:endParaRPr lang="en-GB" altLang="en-US"/>
          </a:p>
        </p:txBody>
      </p:sp>
    </p:spTree>
    <p:extLst>
      <p:ext uri="{BB962C8B-B14F-4D97-AF65-F5344CB8AC3E}">
        <p14:creationId xmlns:p14="http://schemas.microsoft.com/office/powerpoint/2010/main" val="3289898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08AB5-95B5-630D-E85C-0DB9546B83C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DCE6E71-CE54-48BE-115F-3CA65AD126B8}"/>
              </a:ext>
            </a:extLst>
          </p:cNvPr>
          <p:cNvSpPr>
            <a:spLocks noGrp="1"/>
          </p:cNvSpPr>
          <p:nvPr>
            <p:ph sz="half" idx="1"/>
          </p:nvPr>
        </p:nvSpPr>
        <p:spPr>
          <a:xfrm>
            <a:off x="1066800" y="16764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84E49B5-3C41-44DE-4AE0-27DA3827E044}"/>
              </a:ext>
            </a:extLst>
          </p:cNvPr>
          <p:cNvSpPr>
            <a:spLocks noGrp="1"/>
          </p:cNvSpPr>
          <p:nvPr>
            <p:ph sz="half" idx="2"/>
          </p:nvPr>
        </p:nvSpPr>
        <p:spPr>
          <a:xfrm>
            <a:off x="5029200" y="16764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E836680-25C1-D2C8-BE88-6359514641A4}"/>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D91621EA-04F7-C4A9-8442-10306A3B9D5A}"/>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A151BE92-60C8-E27A-6F53-56C0E8AEF221}"/>
              </a:ext>
            </a:extLst>
          </p:cNvPr>
          <p:cNvSpPr>
            <a:spLocks noGrp="1"/>
          </p:cNvSpPr>
          <p:nvPr>
            <p:ph type="sldNum" sz="quarter" idx="12"/>
          </p:nvPr>
        </p:nvSpPr>
        <p:spPr/>
        <p:txBody>
          <a:bodyPr/>
          <a:lstStyle>
            <a:lvl1pPr>
              <a:defRPr/>
            </a:lvl1pPr>
          </a:lstStyle>
          <a:p>
            <a:fld id="{64D1D24F-4AF8-4F9C-8DC1-EB756C6A8433}" type="slidenum">
              <a:rPr lang="en-GB" altLang="en-US"/>
              <a:pPr/>
              <a:t>‹#›</a:t>
            </a:fld>
            <a:endParaRPr lang="en-GB" altLang="en-US"/>
          </a:p>
        </p:txBody>
      </p:sp>
    </p:spTree>
    <p:extLst>
      <p:ext uri="{BB962C8B-B14F-4D97-AF65-F5344CB8AC3E}">
        <p14:creationId xmlns:p14="http://schemas.microsoft.com/office/powerpoint/2010/main" val="4159514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E6E11-D4D4-9D5B-88D0-8C1677B033D0}"/>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055FC93-8075-B755-B93E-F0B1B55EC73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225A5E-9A56-CF3E-EDF4-75BEE42202D1}"/>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048C48B-61C2-D8C0-E665-F96B465421FA}"/>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4E07005-5AD9-FC08-4381-33BD8B959ADE}"/>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90DAA91-F091-258A-BA26-2BD9613179D4}"/>
              </a:ext>
            </a:extLst>
          </p:cNvPr>
          <p:cNvSpPr>
            <a:spLocks noGrp="1"/>
          </p:cNvSpPr>
          <p:nvPr>
            <p:ph type="dt" sz="half" idx="10"/>
          </p:nvPr>
        </p:nvSpPr>
        <p:spPr/>
        <p:txBody>
          <a:bodyPr/>
          <a:lstStyle>
            <a:lvl1pPr>
              <a:defRPr/>
            </a:lvl1pPr>
          </a:lstStyle>
          <a:p>
            <a:endParaRPr lang="en-GB" altLang="en-US"/>
          </a:p>
        </p:txBody>
      </p:sp>
      <p:sp>
        <p:nvSpPr>
          <p:cNvPr id="8" name="Footer Placeholder 7">
            <a:extLst>
              <a:ext uri="{FF2B5EF4-FFF2-40B4-BE49-F238E27FC236}">
                <a16:creationId xmlns:a16="http://schemas.microsoft.com/office/drawing/2014/main" id="{C86E244F-3530-E0E2-784B-5272871C1737}"/>
              </a:ext>
            </a:extLst>
          </p:cNvPr>
          <p:cNvSpPr>
            <a:spLocks noGrp="1"/>
          </p:cNvSpPr>
          <p:nvPr>
            <p:ph type="ftr" sz="quarter" idx="11"/>
          </p:nvPr>
        </p:nvSpPr>
        <p:spPr/>
        <p:txBody>
          <a:bodyPr/>
          <a:lstStyle>
            <a:lvl1pPr>
              <a:defRPr/>
            </a:lvl1pPr>
          </a:lstStyle>
          <a:p>
            <a:endParaRPr lang="en-GB" altLang="en-US"/>
          </a:p>
        </p:txBody>
      </p:sp>
      <p:sp>
        <p:nvSpPr>
          <p:cNvPr id="9" name="Slide Number Placeholder 8">
            <a:extLst>
              <a:ext uri="{FF2B5EF4-FFF2-40B4-BE49-F238E27FC236}">
                <a16:creationId xmlns:a16="http://schemas.microsoft.com/office/drawing/2014/main" id="{6B14299D-FD5C-076D-3908-8C2C285E9BA2}"/>
              </a:ext>
            </a:extLst>
          </p:cNvPr>
          <p:cNvSpPr>
            <a:spLocks noGrp="1"/>
          </p:cNvSpPr>
          <p:nvPr>
            <p:ph type="sldNum" sz="quarter" idx="12"/>
          </p:nvPr>
        </p:nvSpPr>
        <p:spPr/>
        <p:txBody>
          <a:bodyPr/>
          <a:lstStyle>
            <a:lvl1pPr>
              <a:defRPr/>
            </a:lvl1pPr>
          </a:lstStyle>
          <a:p>
            <a:fld id="{4CCB6770-89D9-4C43-B99E-100F779C95F6}" type="slidenum">
              <a:rPr lang="en-GB" altLang="en-US"/>
              <a:pPr/>
              <a:t>‹#›</a:t>
            </a:fld>
            <a:endParaRPr lang="en-GB" altLang="en-US"/>
          </a:p>
        </p:txBody>
      </p:sp>
    </p:spTree>
    <p:extLst>
      <p:ext uri="{BB962C8B-B14F-4D97-AF65-F5344CB8AC3E}">
        <p14:creationId xmlns:p14="http://schemas.microsoft.com/office/powerpoint/2010/main" val="749329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4606C-931F-FC63-1657-2668B7C9741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AE4DA4C-91F3-B002-E43A-727F6AEA3325}"/>
              </a:ext>
            </a:extLst>
          </p:cNvPr>
          <p:cNvSpPr>
            <a:spLocks noGrp="1"/>
          </p:cNvSpPr>
          <p:nvPr>
            <p:ph type="dt" sz="half" idx="10"/>
          </p:nvPr>
        </p:nvSpPr>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9C72FC87-CA10-D8E1-5C97-0EBC7CB662E8}"/>
              </a:ext>
            </a:extLst>
          </p:cNvPr>
          <p:cNvSpPr>
            <a:spLocks noGrp="1"/>
          </p:cNvSpPr>
          <p:nvPr>
            <p:ph type="ftr" sz="quarter" idx="11"/>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8CDA4090-DAF7-7FC7-7C45-C88B7AB8A126}"/>
              </a:ext>
            </a:extLst>
          </p:cNvPr>
          <p:cNvSpPr>
            <a:spLocks noGrp="1"/>
          </p:cNvSpPr>
          <p:nvPr>
            <p:ph type="sldNum" sz="quarter" idx="12"/>
          </p:nvPr>
        </p:nvSpPr>
        <p:spPr/>
        <p:txBody>
          <a:bodyPr/>
          <a:lstStyle>
            <a:lvl1pPr>
              <a:defRPr/>
            </a:lvl1pPr>
          </a:lstStyle>
          <a:p>
            <a:fld id="{E596511B-C064-48A2-AC8E-342D329B100B}" type="slidenum">
              <a:rPr lang="en-GB" altLang="en-US"/>
              <a:pPr/>
              <a:t>‹#›</a:t>
            </a:fld>
            <a:endParaRPr lang="en-GB" altLang="en-US"/>
          </a:p>
        </p:txBody>
      </p:sp>
    </p:spTree>
    <p:extLst>
      <p:ext uri="{BB962C8B-B14F-4D97-AF65-F5344CB8AC3E}">
        <p14:creationId xmlns:p14="http://schemas.microsoft.com/office/powerpoint/2010/main" val="3312179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F27FD7-8100-5629-B813-5993F6B67EB4}"/>
              </a:ext>
            </a:extLst>
          </p:cNvPr>
          <p:cNvSpPr>
            <a:spLocks noGrp="1"/>
          </p:cNvSpPr>
          <p:nvPr>
            <p:ph type="dt" sz="half" idx="10"/>
          </p:nvPr>
        </p:nvSpPr>
        <p:spPr/>
        <p:txBody>
          <a:bodyPr/>
          <a:lstStyle>
            <a:lvl1pPr>
              <a:defRPr/>
            </a:lvl1pPr>
          </a:lstStyle>
          <a:p>
            <a:endParaRPr lang="en-GB" altLang="en-US"/>
          </a:p>
        </p:txBody>
      </p:sp>
      <p:sp>
        <p:nvSpPr>
          <p:cNvPr id="3" name="Footer Placeholder 2">
            <a:extLst>
              <a:ext uri="{FF2B5EF4-FFF2-40B4-BE49-F238E27FC236}">
                <a16:creationId xmlns:a16="http://schemas.microsoft.com/office/drawing/2014/main" id="{6A180C0D-134F-520F-C371-3004AAA0BAD6}"/>
              </a:ext>
            </a:extLst>
          </p:cNvPr>
          <p:cNvSpPr>
            <a:spLocks noGrp="1"/>
          </p:cNvSpPr>
          <p:nvPr>
            <p:ph type="ftr" sz="quarter" idx="11"/>
          </p:nvPr>
        </p:nvSpPr>
        <p:spPr/>
        <p:txBody>
          <a:bodyPr/>
          <a:lstStyle>
            <a:lvl1pPr>
              <a:defRPr/>
            </a:lvl1pPr>
          </a:lstStyle>
          <a:p>
            <a:endParaRPr lang="en-GB" altLang="en-US"/>
          </a:p>
        </p:txBody>
      </p:sp>
      <p:sp>
        <p:nvSpPr>
          <p:cNvPr id="4" name="Slide Number Placeholder 3">
            <a:extLst>
              <a:ext uri="{FF2B5EF4-FFF2-40B4-BE49-F238E27FC236}">
                <a16:creationId xmlns:a16="http://schemas.microsoft.com/office/drawing/2014/main" id="{CA011056-D331-A859-D5F5-01F0608AE4D1}"/>
              </a:ext>
            </a:extLst>
          </p:cNvPr>
          <p:cNvSpPr>
            <a:spLocks noGrp="1"/>
          </p:cNvSpPr>
          <p:nvPr>
            <p:ph type="sldNum" sz="quarter" idx="12"/>
          </p:nvPr>
        </p:nvSpPr>
        <p:spPr/>
        <p:txBody>
          <a:bodyPr/>
          <a:lstStyle>
            <a:lvl1pPr>
              <a:defRPr/>
            </a:lvl1pPr>
          </a:lstStyle>
          <a:p>
            <a:fld id="{1C3FB1B5-7A6D-46B1-A370-576BAA6602A8}" type="slidenum">
              <a:rPr lang="en-GB" altLang="en-US"/>
              <a:pPr/>
              <a:t>‹#›</a:t>
            </a:fld>
            <a:endParaRPr lang="en-GB" altLang="en-US"/>
          </a:p>
        </p:txBody>
      </p:sp>
    </p:spTree>
    <p:extLst>
      <p:ext uri="{BB962C8B-B14F-4D97-AF65-F5344CB8AC3E}">
        <p14:creationId xmlns:p14="http://schemas.microsoft.com/office/powerpoint/2010/main" val="1854253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AC6A6-F4A1-F6AA-D4AC-C2A3EB13E0A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4AE83CA-E4E3-CD31-1247-DCB74A27735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A895B3E-DD8E-3B3A-419C-02EAE04F0D6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265297-B438-D9DA-3989-B8111EFA02D1}"/>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427C0558-D469-9018-7B13-3AAD69E0948A}"/>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EE2D3E11-4F69-ADB9-02A1-BFA1C9EC2D30}"/>
              </a:ext>
            </a:extLst>
          </p:cNvPr>
          <p:cNvSpPr>
            <a:spLocks noGrp="1"/>
          </p:cNvSpPr>
          <p:nvPr>
            <p:ph type="sldNum" sz="quarter" idx="12"/>
          </p:nvPr>
        </p:nvSpPr>
        <p:spPr/>
        <p:txBody>
          <a:bodyPr/>
          <a:lstStyle>
            <a:lvl1pPr>
              <a:defRPr/>
            </a:lvl1pPr>
          </a:lstStyle>
          <a:p>
            <a:fld id="{291BB249-F70B-4454-A182-1F0982EC07C5}" type="slidenum">
              <a:rPr lang="en-GB" altLang="en-US"/>
              <a:pPr/>
              <a:t>‹#›</a:t>
            </a:fld>
            <a:endParaRPr lang="en-GB" altLang="en-US"/>
          </a:p>
        </p:txBody>
      </p:sp>
    </p:spTree>
    <p:extLst>
      <p:ext uri="{BB962C8B-B14F-4D97-AF65-F5344CB8AC3E}">
        <p14:creationId xmlns:p14="http://schemas.microsoft.com/office/powerpoint/2010/main" val="3237541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07C69-5949-7625-98E1-174EC14043D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B35FB7F-34D8-937F-FF04-6F4B4CDBAD2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9AC41BD-2902-2ECB-2871-FD7BBEE7710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D1894C-E644-14F2-C9E5-A337128A3ADE}"/>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755DA642-5AB2-7334-EB09-A65048DC8610}"/>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8310F46D-1671-8DC6-5216-0D22506B8B1F}"/>
              </a:ext>
            </a:extLst>
          </p:cNvPr>
          <p:cNvSpPr>
            <a:spLocks noGrp="1"/>
          </p:cNvSpPr>
          <p:nvPr>
            <p:ph type="sldNum" sz="quarter" idx="12"/>
          </p:nvPr>
        </p:nvSpPr>
        <p:spPr/>
        <p:txBody>
          <a:bodyPr/>
          <a:lstStyle>
            <a:lvl1pPr>
              <a:defRPr/>
            </a:lvl1pPr>
          </a:lstStyle>
          <a:p>
            <a:fld id="{B645D907-4A60-41CD-A119-CCAE27A41E5A}" type="slidenum">
              <a:rPr lang="en-GB" altLang="en-US"/>
              <a:pPr/>
              <a:t>‹#›</a:t>
            </a:fld>
            <a:endParaRPr lang="en-GB" altLang="en-US"/>
          </a:p>
        </p:txBody>
      </p:sp>
    </p:spTree>
    <p:extLst>
      <p:ext uri="{BB962C8B-B14F-4D97-AF65-F5344CB8AC3E}">
        <p14:creationId xmlns:p14="http://schemas.microsoft.com/office/powerpoint/2010/main" val="2944700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6146" name="Group 2">
            <a:extLst>
              <a:ext uri="{FF2B5EF4-FFF2-40B4-BE49-F238E27FC236}">
                <a16:creationId xmlns:a16="http://schemas.microsoft.com/office/drawing/2014/main" id="{0D9FCEE5-BBD6-4822-4065-9BA29EF42DEE}"/>
              </a:ext>
            </a:extLst>
          </p:cNvPr>
          <p:cNvGrpSpPr>
            <a:grpSpLocks/>
          </p:cNvGrpSpPr>
          <p:nvPr/>
        </p:nvGrpSpPr>
        <p:grpSpPr bwMode="auto">
          <a:xfrm>
            <a:off x="-11113" y="-3175"/>
            <a:ext cx="9166226" cy="6897688"/>
            <a:chOff x="-7" y="-2"/>
            <a:chExt cx="5774" cy="4345"/>
          </a:xfrm>
        </p:grpSpPr>
        <p:grpSp>
          <p:nvGrpSpPr>
            <p:cNvPr id="6147" name="Group 3">
              <a:extLst>
                <a:ext uri="{FF2B5EF4-FFF2-40B4-BE49-F238E27FC236}">
                  <a16:creationId xmlns:a16="http://schemas.microsoft.com/office/drawing/2014/main" id="{ECD5483F-43F2-EABE-07CB-3A030BC1455D}"/>
                </a:ext>
              </a:extLst>
            </p:cNvPr>
            <p:cNvGrpSpPr>
              <a:grpSpLocks/>
            </p:cNvGrpSpPr>
            <p:nvPr userDrawn="1"/>
          </p:nvGrpSpPr>
          <p:grpSpPr bwMode="auto">
            <a:xfrm>
              <a:off x="-7" y="10"/>
              <a:ext cx="5774" cy="4333"/>
              <a:chOff x="-7" y="10"/>
              <a:chExt cx="5774" cy="4333"/>
            </a:xfrm>
          </p:grpSpPr>
          <p:sp>
            <p:nvSpPr>
              <p:cNvPr id="6148" name="Freeform 4">
                <a:extLst>
                  <a:ext uri="{FF2B5EF4-FFF2-40B4-BE49-F238E27FC236}">
                    <a16:creationId xmlns:a16="http://schemas.microsoft.com/office/drawing/2014/main" id="{C34070EB-2E6D-589D-6AF7-1AB04475AEA5}"/>
                  </a:ext>
                </a:extLst>
              </p:cNvPr>
              <p:cNvSpPr>
                <a:spLocks/>
              </p:cNvSpPr>
              <p:nvPr/>
            </p:nvSpPr>
            <p:spPr bwMode="hidden">
              <a:xfrm>
                <a:off x="-7" y="1157"/>
                <a:ext cx="1429" cy="1707"/>
              </a:xfrm>
              <a:custGeom>
                <a:avLst/>
                <a:gdLst>
                  <a:gd name="T0" fmla="*/ 808 w 1429"/>
                  <a:gd name="T1" fmla="*/ 283 h 1707"/>
                  <a:gd name="T2" fmla="*/ 673 w 1429"/>
                  <a:gd name="T3" fmla="*/ 252 h 1707"/>
                  <a:gd name="T4" fmla="*/ 654 w 1429"/>
                  <a:gd name="T5" fmla="*/ 0 h 1707"/>
                  <a:gd name="T6" fmla="*/ 488 w 1429"/>
                  <a:gd name="T7" fmla="*/ 13 h 1707"/>
                  <a:gd name="T8" fmla="*/ 476 w 1429"/>
                  <a:gd name="T9" fmla="*/ 252 h 1707"/>
                  <a:gd name="T10" fmla="*/ 365 w 1429"/>
                  <a:gd name="T11" fmla="*/ 290 h 1707"/>
                  <a:gd name="T12" fmla="*/ 206 w 1429"/>
                  <a:gd name="T13" fmla="*/ 86 h 1707"/>
                  <a:gd name="T14" fmla="*/ 95 w 1429"/>
                  <a:gd name="T15" fmla="*/ 148 h 1707"/>
                  <a:gd name="T16" fmla="*/ 200 w 1429"/>
                  <a:gd name="T17" fmla="*/ 376 h 1707"/>
                  <a:gd name="T18" fmla="*/ 126 w 1429"/>
                  <a:gd name="T19" fmla="*/ 450 h 1707"/>
                  <a:gd name="T20" fmla="*/ 0 w 1429"/>
                  <a:gd name="T21" fmla="*/ 423 h 1707"/>
                  <a:gd name="T22" fmla="*/ 0 w 1429"/>
                  <a:gd name="T23" fmla="*/ 1273 h 1707"/>
                  <a:gd name="T24" fmla="*/ 101 w 1429"/>
                  <a:gd name="T25" fmla="*/ 1226 h 1707"/>
                  <a:gd name="T26" fmla="*/ 181 w 1429"/>
                  <a:gd name="T27" fmla="*/ 1306 h 1707"/>
                  <a:gd name="T28" fmla="*/ 70 w 1429"/>
                  <a:gd name="T29" fmla="*/ 1509 h 1707"/>
                  <a:gd name="T30" fmla="*/ 175 w 1429"/>
                  <a:gd name="T31" fmla="*/ 1596 h 1707"/>
                  <a:gd name="T32" fmla="*/ 365 w 1429"/>
                  <a:gd name="T33" fmla="*/ 1411 h 1707"/>
                  <a:gd name="T34" fmla="*/ 476 w 1429"/>
                  <a:gd name="T35" fmla="*/ 1448 h 1707"/>
                  <a:gd name="T36" fmla="*/ 501 w 1429"/>
                  <a:gd name="T37" fmla="*/ 1700 h 1707"/>
                  <a:gd name="T38" fmla="*/ 667 w 1429"/>
                  <a:gd name="T39" fmla="*/ 1707 h 1707"/>
                  <a:gd name="T40" fmla="*/ 685 w 1429"/>
                  <a:gd name="T41" fmla="*/ 1442 h 1707"/>
                  <a:gd name="T42" fmla="*/ 826 w 1429"/>
                  <a:gd name="T43" fmla="*/ 1405 h 1707"/>
                  <a:gd name="T44" fmla="*/ 993 w 1429"/>
                  <a:gd name="T45" fmla="*/ 1590 h 1707"/>
                  <a:gd name="T46" fmla="*/ 1103 w 1429"/>
                  <a:gd name="T47" fmla="*/ 1522 h 1707"/>
                  <a:gd name="T48" fmla="*/ 993 w 1429"/>
                  <a:gd name="T49" fmla="*/ 1300 h 1707"/>
                  <a:gd name="T50" fmla="*/ 1067 w 1429"/>
                  <a:gd name="T51" fmla="*/ 1207 h 1707"/>
                  <a:gd name="T52" fmla="*/ 1288 w 1429"/>
                  <a:gd name="T53" fmla="*/ 1312 h 1707"/>
                  <a:gd name="T54" fmla="*/ 1355 w 1429"/>
                  <a:gd name="T55" fmla="*/ 1196 h 1707"/>
                  <a:gd name="T56" fmla="*/ 1153 w 1429"/>
                  <a:gd name="T57" fmla="*/ 1047 h 1707"/>
                  <a:gd name="T58" fmla="*/ 1177 w 1429"/>
                  <a:gd name="T59" fmla="*/ 918 h 1707"/>
                  <a:gd name="T60" fmla="*/ 1429 w 1429"/>
                  <a:gd name="T61" fmla="*/ 894 h 1707"/>
                  <a:gd name="T62" fmla="*/ 1423 w 1429"/>
                  <a:gd name="T63" fmla="*/ 764 h 1707"/>
                  <a:gd name="T64" fmla="*/ 1171 w 1429"/>
                  <a:gd name="T65" fmla="*/ 727 h 1707"/>
                  <a:gd name="T66" fmla="*/ 1146 w 1429"/>
                  <a:gd name="T67" fmla="*/ 629 h 1707"/>
                  <a:gd name="T68" fmla="*/ 1349 w 1429"/>
                  <a:gd name="T69" fmla="*/ 487 h 1707"/>
                  <a:gd name="T70" fmla="*/ 1282 w 1429"/>
                  <a:gd name="T71" fmla="*/ 370 h 1707"/>
                  <a:gd name="T72" fmla="*/ 1054 w 1429"/>
                  <a:gd name="T73" fmla="*/ 462 h 1707"/>
                  <a:gd name="T74" fmla="*/ 980 w 1429"/>
                  <a:gd name="T75" fmla="*/ 388 h 1707"/>
                  <a:gd name="T76" fmla="*/ 1097 w 1429"/>
                  <a:gd name="T77" fmla="*/ 173 h 1707"/>
                  <a:gd name="T78" fmla="*/ 986 w 1429"/>
                  <a:gd name="T79" fmla="*/ 105 h 1707"/>
                  <a:gd name="T80" fmla="*/ 808 w 1429"/>
                  <a:gd name="T81" fmla="*/ 283 h 1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9" name="Freeform 5">
                <a:extLst>
                  <a:ext uri="{FF2B5EF4-FFF2-40B4-BE49-F238E27FC236}">
                    <a16:creationId xmlns:a16="http://schemas.microsoft.com/office/drawing/2014/main" id="{0B481017-4B02-CB34-2717-F9D92ECCD56E}"/>
                  </a:ext>
                </a:extLst>
              </p:cNvPr>
              <p:cNvSpPr>
                <a:spLocks/>
              </p:cNvSpPr>
              <p:nvPr/>
            </p:nvSpPr>
            <p:spPr bwMode="hidden">
              <a:xfrm>
                <a:off x="68" y="10"/>
                <a:ext cx="528" cy="496"/>
              </a:xfrm>
              <a:custGeom>
                <a:avLst/>
                <a:gdLst>
                  <a:gd name="T0" fmla="*/ 335 w 528"/>
                  <a:gd name="T1" fmla="*/ 56 h 496"/>
                  <a:gd name="T2" fmla="*/ 293 w 528"/>
                  <a:gd name="T3" fmla="*/ 46 h 496"/>
                  <a:gd name="T4" fmla="*/ 288 w 528"/>
                  <a:gd name="T5" fmla="*/ 0 h 496"/>
                  <a:gd name="T6" fmla="*/ 238 w 528"/>
                  <a:gd name="T7" fmla="*/ 0 h 496"/>
                  <a:gd name="T8" fmla="*/ 232 w 528"/>
                  <a:gd name="T9" fmla="*/ 46 h 496"/>
                  <a:gd name="T10" fmla="*/ 198 w 528"/>
                  <a:gd name="T11" fmla="*/ 58 h 496"/>
                  <a:gd name="T12" fmla="*/ 146 w 528"/>
                  <a:gd name="T13" fmla="*/ 0 h 496"/>
                  <a:gd name="T14" fmla="*/ 114 w 528"/>
                  <a:gd name="T15" fmla="*/ 14 h 496"/>
                  <a:gd name="T16" fmla="*/ 147 w 528"/>
                  <a:gd name="T17" fmla="*/ 84 h 496"/>
                  <a:gd name="T18" fmla="*/ 124 w 528"/>
                  <a:gd name="T19" fmla="*/ 107 h 496"/>
                  <a:gd name="T20" fmla="*/ 50 w 528"/>
                  <a:gd name="T21" fmla="*/ 81 h 496"/>
                  <a:gd name="T22" fmla="*/ 32 w 528"/>
                  <a:gd name="T23" fmla="*/ 109 h 496"/>
                  <a:gd name="T24" fmla="*/ 90 w 528"/>
                  <a:gd name="T25" fmla="*/ 159 h 496"/>
                  <a:gd name="T26" fmla="*/ 80 w 528"/>
                  <a:gd name="T27" fmla="*/ 197 h 496"/>
                  <a:gd name="T28" fmla="*/ 2 w 528"/>
                  <a:gd name="T29" fmla="*/ 202 h 496"/>
                  <a:gd name="T30" fmla="*/ 0 w 528"/>
                  <a:gd name="T31" fmla="*/ 244 h 496"/>
                  <a:gd name="T32" fmla="*/ 80 w 528"/>
                  <a:gd name="T33" fmla="*/ 256 h 496"/>
                  <a:gd name="T34" fmla="*/ 88 w 528"/>
                  <a:gd name="T35" fmla="*/ 292 h 496"/>
                  <a:gd name="T36" fmla="*/ 29 w 528"/>
                  <a:gd name="T37" fmla="*/ 345 h 496"/>
                  <a:gd name="T38" fmla="*/ 50 w 528"/>
                  <a:gd name="T39" fmla="*/ 378 h 496"/>
                  <a:gd name="T40" fmla="*/ 116 w 528"/>
                  <a:gd name="T41" fmla="*/ 347 h 496"/>
                  <a:gd name="T42" fmla="*/ 141 w 528"/>
                  <a:gd name="T43" fmla="*/ 372 h 496"/>
                  <a:gd name="T44" fmla="*/ 107 w 528"/>
                  <a:gd name="T45" fmla="*/ 435 h 496"/>
                  <a:gd name="T46" fmla="*/ 139 w 528"/>
                  <a:gd name="T47" fmla="*/ 462 h 496"/>
                  <a:gd name="T48" fmla="*/ 198 w 528"/>
                  <a:gd name="T49" fmla="*/ 404 h 496"/>
                  <a:gd name="T50" fmla="*/ 232 w 528"/>
                  <a:gd name="T51" fmla="*/ 416 h 496"/>
                  <a:gd name="T52" fmla="*/ 240 w 528"/>
                  <a:gd name="T53" fmla="*/ 494 h 496"/>
                  <a:gd name="T54" fmla="*/ 292 w 528"/>
                  <a:gd name="T55" fmla="*/ 496 h 496"/>
                  <a:gd name="T56" fmla="*/ 297 w 528"/>
                  <a:gd name="T57" fmla="*/ 414 h 496"/>
                  <a:gd name="T58" fmla="*/ 341 w 528"/>
                  <a:gd name="T59" fmla="*/ 403 h 496"/>
                  <a:gd name="T60" fmla="*/ 393 w 528"/>
                  <a:gd name="T61" fmla="*/ 460 h 496"/>
                  <a:gd name="T62" fmla="*/ 427 w 528"/>
                  <a:gd name="T63" fmla="*/ 439 h 496"/>
                  <a:gd name="T64" fmla="*/ 393 w 528"/>
                  <a:gd name="T65" fmla="*/ 370 h 496"/>
                  <a:gd name="T66" fmla="*/ 416 w 528"/>
                  <a:gd name="T67" fmla="*/ 341 h 496"/>
                  <a:gd name="T68" fmla="*/ 484 w 528"/>
                  <a:gd name="T69" fmla="*/ 374 h 496"/>
                  <a:gd name="T70" fmla="*/ 505 w 528"/>
                  <a:gd name="T71" fmla="*/ 338 h 496"/>
                  <a:gd name="T72" fmla="*/ 442 w 528"/>
                  <a:gd name="T73" fmla="*/ 292 h 496"/>
                  <a:gd name="T74" fmla="*/ 450 w 528"/>
                  <a:gd name="T75" fmla="*/ 252 h 496"/>
                  <a:gd name="T76" fmla="*/ 528 w 528"/>
                  <a:gd name="T77" fmla="*/ 244 h 496"/>
                  <a:gd name="T78" fmla="*/ 526 w 528"/>
                  <a:gd name="T79" fmla="*/ 204 h 496"/>
                  <a:gd name="T80" fmla="*/ 448 w 528"/>
                  <a:gd name="T81" fmla="*/ 193 h 496"/>
                  <a:gd name="T82" fmla="*/ 440 w 528"/>
                  <a:gd name="T83" fmla="*/ 162 h 496"/>
                  <a:gd name="T84" fmla="*/ 503 w 528"/>
                  <a:gd name="T85" fmla="*/ 119 h 496"/>
                  <a:gd name="T86" fmla="*/ 482 w 528"/>
                  <a:gd name="T87" fmla="*/ 82 h 496"/>
                  <a:gd name="T88" fmla="*/ 412 w 528"/>
                  <a:gd name="T89" fmla="*/ 111 h 496"/>
                  <a:gd name="T90" fmla="*/ 389 w 528"/>
                  <a:gd name="T91" fmla="*/ 88 h 496"/>
                  <a:gd name="T92" fmla="*/ 425 w 528"/>
                  <a:gd name="T93" fmla="*/ 21 h 496"/>
                  <a:gd name="T94" fmla="*/ 391 w 528"/>
                  <a:gd name="T95" fmla="*/ 0 h 496"/>
                  <a:gd name="T96" fmla="*/ 335 w 528"/>
                  <a:gd name="T97" fmla="*/ 56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50" name="Freeform 6">
                <a:extLst>
                  <a:ext uri="{FF2B5EF4-FFF2-40B4-BE49-F238E27FC236}">
                    <a16:creationId xmlns:a16="http://schemas.microsoft.com/office/drawing/2014/main" id="{C95C55C4-238C-415B-F760-268AA415CB5D}"/>
                  </a:ext>
                </a:extLst>
              </p:cNvPr>
              <p:cNvSpPr>
                <a:spLocks/>
              </p:cNvSpPr>
              <p:nvPr/>
            </p:nvSpPr>
            <p:spPr bwMode="hidden">
              <a:xfrm>
                <a:off x="751" y="223"/>
                <a:ext cx="1428" cy="1430"/>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51" name="Freeform 7">
                <a:extLst>
                  <a:ext uri="{FF2B5EF4-FFF2-40B4-BE49-F238E27FC236}">
                    <a16:creationId xmlns:a16="http://schemas.microsoft.com/office/drawing/2014/main" id="{EB18ED5C-8D1B-B1B1-99BE-B5EF7F77D4BF}"/>
                  </a:ext>
                </a:extLst>
              </p:cNvPr>
              <p:cNvSpPr>
                <a:spLocks/>
              </p:cNvSpPr>
              <p:nvPr/>
            </p:nvSpPr>
            <p:spPr bwMode="hidden">
              <a:xfrm>
                <a:off x="1595" y="800"/>
                <a:ext cx="2312" cy="2313"/>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52" name="Freeform 8">
                <a:extLst>
                  <a:ext uri="{FF2B5EF4-FFF2-40B4-BE49-F238E27FC236}">
                    <a16:creationId xmlns:a16="http://schemas.microsoft.com/office/drawing/2014/main" id="{3BA3CB18-A386-9E01-4FF5-B51CF852E417}"/>
                  </a:ext>
                </a:extLst>
              </p:cNvPr>
              <p:cNvSpPr>
                <a:spLocks/>
              </p:cNvSpPr>
              <p:nvPr/>
            </p:nvSpPr>
            <p:spPr bwMode="hidden">
              <a:xfrm>
                <a:off x="2" y="3022"/>
                <a:ext cx="2153" cy="1321"/>
              </a:xfrm>
              <a:custGeom>
                <a:avLst/>
                <a:gdLst>
                  <a:gd name="T0" fmla="*/ 1368 w 2153"/>
                  <a:gd name="T1" fmla="*/ 358 h 1321"/>
                  <a:gd name="T2" fmla="*/ 1197 w 2153"/>
                  <a:gd name="T3" fmla="*/ 318 h 1321"/>
                  <a:gd name="T4" fmla="*/ 1173 w 2153"/>
                  <a:gd name="T5" fmla="*/ 0 h 1321"/>
                  <a:gd name="T6" fmla="*/ 964 w 2153"/>
                  <a:gd name="T7" fmla="*/ 16 h 1321"/>
                  <a:gd name="T8" fmla="*/ 948 w 2153"/>
                  <a:gd name="T9" fmla="*/ 318 h 1321"/>
                  <a:gd name="T10" fmla="*/ 808 w 2153"/>
                  <a:gd name="T11" fmla="*/ 366 h 1321"/>
                  <a:gd name="T12" fmla="*/ 606 w 2153"/>
                  <a:gd name="T13" fmla="*/ 109 h 1321"/>
                  <a:gd name="T14" fmla="*/ 467 w 2153"/>
                  <a:gd name="T15" fmla="*/ 187 h 1321"/>
                  <a:gd name="T16" fmla="*/ 599 w 2153"/>
                  <a:gd name="T17" fmla="*/ 474 h 1321"/>
                  <a:gd name="T18" fmla="*/ 506 w 2153"/>
                  <a:gd name="T19" fmla="*/ 568 h 1321"/>
                  <a:gd name="T20" fmla="*/ 202 w 2153"/>
                  <a:gd name="T21" fmla="*/ 459 h 1321"/>
                  <a:gd name="T22" fmla="*/ 132 w 2153"/>
                  <a:gd name="T23" fmla="*/ 576 h 1321"/>
                  <a:gd name="T24" fmla="*/ 365 w 2153"/>
                  <a:gd name="T25" fmla="*/ 778 h 1321"/>
                  <a:gd name="T26" fmla="*/ 327 w 2153"/>
                  <a:gd name="T27" fmla="*/ 933 h 1321"/>
                  <a:gd name="T28" fmla="*/ 7 w 2153"/>
                  <a:gd name="T29" fmla="*/ 956 h 1321"/>
                  <a:gd name="T30" fmla="*/ 0 w 2153"/>
                  <a:gd name="T31" fmla="*/ 1128 h 1321"/>
                  <a:gd name="T32" fmla="*/ 327 w 2153"/>
                  <a:gd name="T33" fmla="*/ 1174 h 1321"/>
                  <a:gd name="T34" fmla="*/ 358 w 2153"/>
                  <a:gd name="T35" fmla="*/ 1321 h 1321"/>
                  <a:gd name="T36" fmla="*/ 1804 w 2153"/>
                  <a:gd name="T37" fmla="*/ 1321 h 1321"/>
                  <a:gd name="T38" fmla="*/ 1835 w 2153"/>
                  <a:gd name="T39" fmla="*/ 1158 h 1321"/>
                  <a:gd name="T40" fmla="*/ 2153 w 2153"/>
                  <a:gd name="T41" fmla="*/ 1128 h 1321"/>
                  <a:gd name="T42" fmla="*/ 2146 w 2153"/>
                  <a:gd name="T43" fmla="*/ 964 h 1321"/>
                  <a:gd name="T44" fmla="*/ 1827 w 2153"/>
                  <a:gd name="T45" fmla="*/ 917 h 1321"/>
                  <a:gd name="T46" fmla="*/ 1795 w 2153"/>
                  <a:gd name="T47" fmla="*/ 793 h 1321"/>
                  <a:gd name="T48" fmla="*/ 2052 w 2153"/>
                  <a:gd name="T49" fmla="*/ 615 h 1321"/>
                  <a:gd name="T50" fmla="*/ 1967 w 2153"/>
                  <a:gd name="T51" fmla="*/ 467 h 1321"/>
                  <a:gd name="T52" fmla="*/ 1679 w 2153"/>
                  <a:gd name="T53" fmla="*/ 583 h 1321"/>
                  <a:gd name="T54" fmla="*/ 1586 w 2153"/>
                  <a:gd name="T55" fmla="*/ 490 h 1321"/>
                  <a:gd name="T56" fmla="*/ 1733 w 2153"/>
                  <a:gd name="T57" fmla="*/ 218 h 1321"/>
                  <a:gd name="T58" fmla="*/ 1593 w 2153"/>
                  <a:gd name="T59" fmla="*/ 132 h 1321"/>
                  <a:gd name="T60" fmla="*/ 1368 w 2153"/>
                  <a:gd name="T61" fmla="*/ 358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53" name="Freeform 9">
                <a:extLst>
                  <a:ext uri="{FF2B5EF4-FFF2-40B4-BE49-F238E27FC236}">
                    <a16:creationId xmlns:a16="http://schemas.microsoft.com/office/drawing/2014/main" id="{C0B513A8-9E3A-37B5-FA7F-DB1C732286DA}"/>
                  </a:ext>
                </a:extLst>
              </p:cNvPr>
              <p:cNvSpPr>
                <a:spLocks/>
              </p:cNvSpPr>
              <p:nvPr/>
            </p:nvSpPr>
            <p:spPr bwMode="hidden">
              <a:xfrm>
                <a:off x="2831" y="2788"/>
                <a:ext cx="1426" cy="142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54" name="Freeform 10">
                <a:extLst>
                  <a:ext uri="{FF2B5EF4-FFF2-40B4-BE49-F238E27FC236}">
                    <a16:creationId xmlns:a16="http://schemas.microsoft.com/office/drawing/2014/main" id="{C8858E3C-3E40-41BA-3894-6A4FA4932F63}"/>
                  </a:ext>
                </a:extLst>
              </p:cNvPr>
              <p:cNvSpPr>
                <a:spLocks/>
              </p:cNvSpPr>
              <p:nvPr/>
            </p:nvSpPr>
            <p:spPr bwMode="hidden">
              <a:xfrm>
                <a:off x="3557" y="307"/>
                <a:ext cx="1845" cy="184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55" name="Freeform 11">
                <a:extLst>
                  <a:ext uri="{FF2B5EF4-FFF2-40B4-BE49-F238E27FC236}">
                    <a16:creationId xmlns:a16="http://schemas.microsoft.com/office/drawing/2014/main" id="{5E636585-D68B-9B88-7072-FB062BA495F6}"/>
                  </a:ext>
                </a:extLst>
              </p:cNvPr>
              <p:cNvSpPr>
                <a:spLocks/>
              </p:cNvSpPr>
              <p:nvPr/>
            </p:nvSpPr>
            <p:spPr bwMode="hidden">
              <a:xfrm>
                <a:off x="4502" y="1610"/>
                <a:ext cx="1265" cy="2518"/>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pic>
          <p:nvPicPr>
            <p:cNvPr id="6156" name="Picture 12">
              <a:extLst>
                <a:ext uri="{FF2B5EF4-FFF2-40B4-BE49-F238E27FC236}">
                  <a16:creationId xmlns:a16="http://schemas.microsoft.com/office/drawing/2014/main" id="{8FFE2A0C-27D7-CB6D-7204-1BED36BB0828}"/>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invGray">
            <a:xfrm>
              <a:off x="2" y="-2"/>
              <a:ext cx="506" cy="4320"/>
            </a:xfrm>
            <a:prstGeom prst="rect">
              <a:avLst/>
            </a:prstGeom>
            <a:noFill/>
            <a:extLst>
              <a:ext uri="{909E8E84-426E-40DD-AFC4-6F175D3DCCD1}">
                <a14:hiddenFill xmlns:a14="http://schemas.microsoft.com/office/drawing/2010/main">
                  <a:solidFill>
                    <a:srgbClr val="FFFFFF"/>
                  </a:solidFill>
                </a14:hiddenFill>
              </a:ext>
            </a:extLst>
          </p:spPr>
        </p:pic>
      </p:grpSp>
      <p:sp>
        <p:nvSpPr>
          <p:cNvPr id="6157" name="Rectangle 13">
            <a:extLst>
              <a:ext uri="{FF2B5EF4-FFF2-40B4-BE49-F238E27FC236}">
                <a16:creationId xmlns:a16="http://schemas.microsoft.com/office/drawing/2014/main" id="{29271011-1585-03FC-7250-75C76FB45358}"/>
              </a:ext>
            </a:extLst>
          </p:cNvPr>
          <p:cNvSpPr>
            <a:spLocks noGrp="1" noChangeArrowheads="1"/>
          </p:cNvSpPr>
          <p:nvPr>
            <p:ph type="title"/>
          </p:nvPr>
        </p:nvSpPr>
        <p:spPr bwMode="auto">
          <a:xfrm>
            <a:off x="1066800" y="3048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6158" name="Rectangle 14">
            <a:extLst>
              <a:ext uri="{FF2B5EF4-FFF2-40B4-BE49-F238E27FC236}">
                <a16:creationId xmlns:a16="http://schemas.microsoft.com/office/drawing/2014/main" id="{C584DEDA-BECB-600F-DD2C-72A04EF99BCF}"/>
              </a:ext>
            </a:extLst>
          </p:cNvPr>
          <p:cNvSpPr>
            <a:spLocks noGrp="1" noChangeArrowheads="1"/>
          </p:cNvSpPr>
          <p:nvPr>
            <p:ph type="body" idx="1"/>
          </p:nvPr>
        </p:nvSpPr>
        <p:spPr bwMode="auto">
          <a:xfrm>
            <a:off x="1066800" y="1676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6159" name="Rectangle 15">
            <a:extLst>
              <a:ext uri="{FF2B5EF4-FFF2-40B4-BE49-F238E27FC236}">
                <a16:creationId xmlns:a16="http://schemas.microsoft.com/office/drawing/2014/main" id="{9D370E51-19C4-F69C-D49A-BDA304381031}"/>
              </a:ext>
            </a:extLst>
          </p:cNvPr>
          <p:cNvSpPr>
            <a:spLocks noGrp="1" noChangeArrowheads="1"/>
          </p:cNvSpPr>
          <p:nvPr>
            <p:ph type="dt" sz="half" idx="2"/>
          </p:nvPr>
        </p:nvSpPr>
        <p:spPr bwMode="auto">
          <a:xfrm>
            <a:off x="1066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400">
                <a:solidFill>
                  <a:schemeClr val="tx2"/>
                </a:solidFill>
              </a:defRPr>
            </a:lvl1pPr>
          </a:lstStyle>
          <a:p>
            <a:endParaRPr lang="en-GB" altLang="en-US"/>
          </a:p>
        </p:txBody>
      </p:sp>
      <p:sp>
        <p:nvSpPr>
          <p:cNvPr id="6160" name="Rectangle 16">
            <a:extLst>
              <a:ext uri="{FF2B5EF4-FFF2-40B4-BE49-F238E27FC236}">
                <a16:creationId xmlns:a16="http://schemas.microsoft.com/office/drawing/2014/main" id="{AD87D788-DDF7-7014-6347-EAD85C808401}"/>
              </a:ext>
            </a:extLst>
          </p:cNvPr>
          <p:cNvSpPr>
            <a:spLocks noGrp="1" noChangeArrowheads="1"/>
          </p:cNvSpPr>
          <p:nvPr>
            <p:ph type="ftr" sz="quarter" idx="3"/>
          </p:nvPr>
        </p:nvSpPr>
        <p:spPr bwMode="auto">
          <a:xfrm>
            <a:off x="35052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400">
                <a:solidFill>
                  <a:schemeClr val="tx2"/>
                </a:solidFill>
              </a:defRPr>
            </a:lvl1pPr>
          </a:lstStyle>
          <a:p>
            <a:endParaRPr lang="en-GB" altLang="en-US"/>
          </a:p>
        </p:txBody>
      </p:sp>
      <p:sp>
        <p:nvSpPr>
          <p:cNvPr id="6161" name="Rectangle 17">
            <a:extLst>
              <a:ext uri="{FF2B5EF4-FFF2-40B4-BE49-F238E27FC236}">
                <a16:creationId xmlns:a16="http://schemas.microsoft.com/office/drawing/2014/main" id="{5E00409B-7443-48B9-02A5-BB1B7D0B361F}"/>
              </a:ext>
            </a:extLst>
          </p:cNvPr>
          <p:cNvSpPr>
            <a:spLocks noGrp="1" noChangeArrowheads="1"/>
          </p:cNvSpPr>
          <p:nvPr>
            <p:ph type="sldNum" sz="quarter" idx="4"/>
          </p:nvPr>
        </p:nvSpPr>
        <p:spPr bwMode="auto">
          <a:xfrm>
            <a:off x="69342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400">
                <a:solidFill>
                  <a:schemeClr val="tx2"/>
                </a:solidFill>
              </a:defRPr>
            </a:lvl1pPr>
          </a:lstStyle>
          <a:p>
            <a:fld id="{D79B247A-896E-4415-A55B-44F14735BACD}" type="slidenum">
              <a:rPr lang="en-GB" altLang="en-US"/>
              <a:pPr/>
              <a:t>‹#›</a:t>
            </a:fld>
            <a:endParaRPr lang="en-GB" altLang="en-US"/>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ftr="0" dt="0"/>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Impact" panose="020B0806030902050204" pitchFamily="34" charset="0"/>
        </a:defRPr>
      </a:lvl2pPr>
      <a:lvl3pPr algn="l" rtl="0" fontAlgn="base">
        <a:spcBef>
          <a:spcPct val="0"/>
        </a:spcBef>
        <a:spcAft>
          <a:spcPct val="0"/>
        </a:spcAft>
        <a:defRPr sz="4400">
          <a:solidFill>
            <a:schemeClr val="tx2"/>
          </a:solidFill>
          <a:latin typeface="Impact" panose="020B0806030902050204" pitchFamily="34" charset="0"/>
        </a:defRPr>
      </a:lvl3pPr>
      <a:lvl4pPr algn="l" rtl="0" fontAlgn="base">
        <a:spcBef>
          <a:spcPct val="0"/>
        </a:spcBef>
        <a:spcAft>
          <a:spcPct val="0"/>
        </a:spcAft>
        <a:defRPr sz="4400">
          <a:solidFill>
            <a:schemeClr val="tx2"/>
          </a:solidFill>
          <a:latin typeface="Impact" panose="020B0806030902050204" pitchFamily="34" charset="0"/>
        </a:defRPr>
      </a:lvl4pPr>
      <a:lvl5pPr algn="l" rtl="0" fontAlgn="base">
        <a:spcBef>
          <a:spcPct val="0"/>
        </a:spcBef>
        <a:spcAft>
          <a:spcPct val="0"/>
        </a:spcAft>
        <a:defRPr sz="4400">
          <a:solidFill>
            <a:schemeClr val="tx2"/>
          </a:solidFill>
          <a:latin typeface="Impact" panose="020B0806030902050204" pitchFamily="34" charset="0"/>
        </a:defRPr>
      </a:lvl5pPr>
      <a:lvl6pPr marL="457200" algn="l" rtl="0" fontAlgn="base">
        <a:spcBef>
          <a:spcPct val="0"/>
        </a:spcBef>
        <a:spcAft>
          <a:spcPct val="0"/>
        </a:spcAft>
        <a:defRPr sz="4400">
          <a:solidFill>
            <a:schemeClr val="tx2"/>
          </a:solidFill>
          <a:latin typeface="Impact" panose="020B0806030902050204" pitchFamily="34" charset="0"/>
        </a:defRPr>
      </a:lvl6pPr>
      <a:lvl7pPr marL="914400" algn="l" rtl="0" fontAlgn="base">
        <a:spcBef>
          <a:spcPct val="0"/>
        </a:spcBef>
        <a:spcAft>
          <a:spcPct val="0"/>
        </a:spcAft>
        <a:defRPr sz="4400">
          <a:solidFill>
            <a:schemeClr val="tx2"/>
          </a:solidFill>
          <a:latin typeface="Impact" panose="020B0806030902050204" pitchFamily="34" charset="0"/>
        </a:defRPr>
      </a:lvl7pPr>
      <a:lvl8pPr marL="1371600" algn="l" rtl="0" fontAlgn="base">
        <a:spcBef>
          <a:spcPct val="0"/>
        </a:spcBef>
        <a:spcAft>
          <a:spcPct val="0"/>
        </a:spcAft>
        <a:defRPr sz="4400">
          <a:solidFill>
            <a:schemeClr val="tx2"/>
          </a:solidFill>
          <a:latin typeface="Impact" panose="020B0806030902050204" pitchFamily="34" charset="0"/>
        </a:defRPr>
      </a:lvl8pPr>
      <a:lvl9pPr marL="1828800" algn="l" rtl="0" fontAlgn="base">
        <a:spcBef>
          <a:spcPct val="0"/>
        </a:spcBef>
        <a:spcAft>
          <a:spcPct val="0"/>
        </a:spcAft>
        <a:defRPr sz="4400">
          <a:solidFill>
            <a:schemeClr val="tx2"/>
          </a:solidFill>
          <a:latin typeface="Impact" panose="020B080603090205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lr>
          <a:schemeClr val="tx2"/>
        </a:buClr>
        <a:buChar char="•"/>
        <a:defRPr sz="2800" kern="1200">
          <a:solidFill>
            <a:schemeClr val="tx1"/>
          </a:solidFill>
          <a:latin typeface="+mn-lt"/>
          <a:ea typeface="+mn-ea"/>
          <a:cs typeface="+mn-cs"/>
        </a:defRPr>
      </a:lvl2pPr>
      <a:lvl3pPr marL="1143000" indent="-228600" algn="l" rtl="0" fontAlgn="base">
        <a:spcBef>
          <a:spcPct val="20000"/>
        </a:spcBef>
        <a:spcAft>
          <a:spcPct val="0"/>
        </a:spcAft>
        <a:buClr>
          <a:schemeClr val="accent1"/>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hlink"/>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accent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www.museumoflondon.org.uk/archive/exhibits/bedlam/f_bed.htm"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8">
            <a:extLst>
              <a:ext uri="{FF2B5EF4-FFF2-40B4-BE49-F238E27FC236}">
                <a16:creationId xmlns:a16="http://schemas.microsoft.com/office/drawing/2014/main" id="{33395DA1-CDB1-303C-2020-86667C1FEE7A}"/>
              </a:ext>
            </a:extLst>
          </p:cNvPr>
          <p:cNvSpPr>
            <a:spLocks noGrp="1" noChangeArrowheads="1"/>
          </p:cNvSpPr>
          <p:nvPr>
            <p:ph type="sldNum" sz="quarter" idx="4"/>
          </p:nvPr>
        </p:nvSpPr>
        <p:spPr/>
        <p:txBody>
          <a:bodyPr/>
          <a:lstStyle/>
          <a:p>
            <a:fld id="{0310CA77-1498-4188-BBAF-E57E9CF4210E}" type="slidenum">
              <a:rPr lang="en-GB" altLang="en-US"/>
              <a:pPr/>
              <a:t>1</a:t>
            </a:fld>
            <a:endParaRPr lang="en-GB" altLang="en-US"/>
          </a:p>
        </p:txBody>
      </p:sp>
      <p:sp>
        <p:nvSpPr>
          <p:cNvPr id="2050" name="Rectangle 2">
            <a:extLst>
              <a:ext uri="{FF2B5EF4-FFF2-40B4-BE49-F238E27FC236}">
                <a16:creationId xmlns:a16="http://schemas.microsoft.com/office/drawing/2014/main" id="{7DA7EE4A-3EB1-936D-A384-CFC29B8CDDD9}"/>
              </a:ext>
            </a:extLst>
          </p:cNvPr>
          <p:cNvSpPr>
            <a:spLocks noGrp="1" noChangeArrowheads="1"/>
          </p:cNvSpPr>
          <p:nvPr>
            <p:ph type="ctrTitle"/>
          </p:nvPr>
        </p:nvSpPr>
        <p:spPr/>
        <p:txBody>
          <a:bodyPr/>
          <a:lstStyle/>
          <a:p>
            <a:r>
              <a:rPr lang="en-GB" altLang="en-US"/>
              <a:t>Women and Medicine</a:t>
            </a:r>
          </a:p>
        </p:txBody>
      </p:sp>
      <p:sp>
        <p:nvSpPr>
          <p:cNvPr id="2051" name="Rectangle 3">
            <a:extLst>
              <a:ext uri="{FF2B5EF4-FFF2-40B4-BE49-F238E27FC236}">
                <a16:creationId xmlns:a16="http://schemas.microsoft.com/office/drawing/2014/main" id="{104DD36C-9DFC-0EB1-A1C2-DCC26BF2F0D0}"/>
              </a:ext>
            </a:extLst>
          </p:cNvPr>
          <p:cNvSpPr>
            <a:spLocks noGrp="1" noChangeArrowheads="1"/>
          </p:cNvSpPr>
          <p:nvPr>
            <p:ph type="subTitle" idx="1"/>
          </p:nvPr>
        </p:nvSpPr>
        <p:spPr/>
        <p:txBody>
          <a:bodyPr/>
          <a:lstStyle/>
          <a:p>
            <a:r>
              <a:rPr lang="en-GB" altLang="en-US"/>
              <a:t>History </a:t>
            </a:r>
          </a:p>
          <a:p>
            <a:r>
              <a:rPr lang="en-GB" altLang="en-US"/>
              <a:t>Year 11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841C686-8CAA-1BE1-415C-B0A823D6C5A0}"/>
              </a:ext>
            </a:extLst>
          </p:cNvPr>
          <p:cNvSpPr>
            <a:spLocks noGrp="1"/>
          </p:cNvSpPr>
          <p:nvPr>
            <p:ph type="sldNum" sz="quarter" idx="12"/>
          </p:nvPr>
        </p:nvSpPr>
        <p:spPr/>
        <p:txBody>
          <a:bodyPr/>
          <a:lstStyle/>
          <a:p>
            <a:fld id="{43C09061-1B39-41C4-BCC4-12A420AEB5D7}" type="slidenum">
              <a:rPr lang="en-GB" altLang="en-US"/>
              <a:pPr/>
              <a:t>10</a:t>
            </a:fld>
            <a:endParaRPr lang="en-GB" altLang="en-US"/>
          </a:p>
        </p:txBody>
      </p:sp>
      <p:pic>
        <p:nvPicPr>
          <p:cNvPr id="36869" name="Picture 5">
            <a:extLst>
              <a:ext uri="{FF2B5EF4-FFF2-40B4-BE49-F238E27FC236}">
                <a16:creationId xmlns:a16="http://schemas.microsoft.com/office/drawing/2014/main" id="{AB43FD12-DF87-5575-9A40-8C0C442A260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6238" y="1268413"/>
            <a:ext cx="3954462" cy="5383212"/>
          </a:xfrm>
          <a:prstGeom prst="rect">
            <a:avLst/>
          </a:prstGeom>
          <a:noFill/>
          <a:extLst>
            <a:ext uri="{909E8E84-426E-40DD-AFC4-6F175D3DCCD1}">
              <a14:hiddenFill xmlns:a14="http://schemas.microsoft.com/office/drawing/2010/main">
                <a:solidFill>
                  <a:srgbClr val="FFFFFF"/>
                </a:solidFill>
              </a14:hiddenFill>
            </a:ext>
          </a:extLst>
        </p:spPr>
      </p:pic>
      <p:sp>
        <p:nvSpPr>
          <p:cNvPr id="36870" name="Rectangle 6">
            <a:extLst>
              <a:ext uri="{FF2B5EF4-FFF2-40B4-BE49-F238E27FC236}">
                <a16:creationId xmlns:a16="http://schemas.microsoft.com/office/drawing/2014/main" id="{A6F4D1D2-7F48-2B37-FB93-041BE4E284DF}"/>
              </a:ext>
            </a:extLst>
          </p:cNvPr>
          <p:cNvSpPr>
            <a:spLocks noGrp="1" noChangeArrowheads="1"/>
          </p:cNvSpPr>
          <p:nvPr>
            <p:ph type="title" idx="4294967295"/>
          </p:nvPr>
        </p:nvSpPr>
        <p:spPr>
          <a:xfrm>
            <a:off x="1371600" y="304800"/>
            <a:ext cx="7772400" cy="1143000"/>
          </a:xfrm>
        </p:spPr>
        <p:txBody>
          <a:bodyPr/>
          <a:lstStyle/>
          <a:p>
            <a:r>
              <a:rPr lang="en-GB" altLang="en-US"/>
              <a:t>Elizabeth Blackwell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A8C9E2D-A55D-8559-82C5-C4F2FF31CB65}"/>
              </a:ext>
            </a:extLst>
          </p:cNvPr>
          <p:cNvSpPr>
            <a:spLocks noGrp="1"/>
          </p:cNvSpPr>
          <p:nvPr>
            <p:ph type="sldNum" sz="quarter" idx="12"/>
          </p:nvPr>
        </p:nvSpPr>
        <p:spPr/>
        <p:txBody>
          <a:bodyPr/>
          <a:lstStyle/>
          <a:p>
            <a:fld id="{A00E650E-8056-4C15-9368-64C58DDA25A0}" type="slidenum">
              <a:rPr lang="en-GB" altLang="en-US"/>
              <a:pPr/>
              <a:t>11</a:t>
            </a:fld>
            <a:endParaRPr lang="en-GB" altLang="en-US"/>
          </a:p>
        </p:txBody>
      </p:sp>
      <p:sp>
        <p:nvSpPr>
          <p:cNvPr id="16387" name="Rectangle 3">
            <a:extLst>
              <a:ext uri="{FF2B5EF4-FFF2-40B4-BE49-F238E27FC236}">
                <a16:creationId xmlns:a16="http://schemas.microsoft.com/office/drawing/2014/main" id="{B96D0F56-3EAF-8CC3-BC24-AE38AC72E2B5}"/>
              </a:ext>
            </a:extLst>
          </p:cNvPr>
          <p:cNvSpPr>
            <a:spLocks noGrp="1" noChangeArrowheads="1"/>
          </p:cNvSpPr>
          <p:nvPr>
            <p:ph type="body" sz="half" idx="4294967295"/>
          </p:nvPr>
        </p:nvSpPr>
        <p:spPr>
          <a:xfrm>
            <a:off x="0" y="1676400"/>
            <a:ext cx="3810000" cy="4114800"/>
          </a:xfrm>
        </p:spPr>
        <p:txBody>
          <a:bodyPr/>
          <a:lstStyle/>
          <a:p>
            <a:r>
              <a:rPr lang="en-GB" altLang="en-US" sz="2800"/>
              <a:t>As is often the case, it was one or two determined individuals who were prepared to force openings for themselves and then for others, one of these was Elizabeth Blackwell. </a:t>
            </a:r>
          </a:p>
        </p:txBody>
      </p:sp>
      <p:pic>
        <p:nvPicPr>
          <p:cNvPr id="16391" name="Picture 7">
            <a:extLst>
              <a:ext uri="{FF2B5EF4-FFF2-40B4-BE49-F238E27FC236}">
                <a16:creationId xmlns:a16="http://schemas.microsoft.com/office/drawing/2014/main" id="{A74A8507-CD3A-A1B5-CDDD-F0558030D3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4300" y="1916113"/>
            <a:ext cx="4664075" cy="35988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4647982F-9190-B651-88FE-52E012F37FE5}"/>
              </a:ext>
            </a:extLst>
          </p:cNvPr>
          <p:cNvSpPr>
            <a:spLocks noGrp="1"/>
          </p:cNvSpPr>
          <p:nvPr>
            <p:ph type="sldNum" sz="quarter" idx="12"/>
          </p:nvPr>
        </p:nvSpPr>
        <p:spPr/>
        <p:txBody>
          <a:bodyPr/>
          <a:lstStyle/>
          <a:p>
            <a:fld id="{C61045DA-8683-4A28-B19A-46653EBD7ACF}" type="slidenum">
              <a:rPr lang="en-GB" altLang="en-US"/>
              <a:pPr/>
              <a:t>12</a:t>
            </a:fld>
            <a:endParaRPr lang="en-GB" altLang="en-US"/>
          </a:p>
        </p:txBody>
      </p:sp>
      <p:sp>
        <p:nvSpPr>
          <p:cNvPr id="17410" name="Rectangle 2">
            <a:extLst>
              <a:ext uri="{FF2B5EF4-FFF2-40B4-BE49-F238E27FC236}">
                <a16:creationId xmlns:a16="http://schemas.microsoft.com/office/drawing/2014/main" id="{1C5511E2-00F2-EC39-BA94-E9D6576025AD}"/>
              </a:ext>
            </a:extLst>
          </p:cNvPr>
          <p:cNvSpPr>
            <a:spLocks noGrp="1" noChangeArrowheads="1"/>
          </p:cNvSpPr>
          <p:nvPr>
            <p:ph type="title"/>
          </p:nvPr>
        </p:nvSpPr>
        <p:spPr/>
        <p:txBody>
          <a:bodyPr/>
          <a:lstStyle/>
          <a:p>
            <a:r>
              <a:rPr lang="en-GB" altLang="en-US" b="1"/>
              <a:t>Who was Elizabeth Blackwell?</a:t>
            </a:r>
          </a:p>
        </p:txBody>
      </p:sp>
      <p:sp>
        <p:nvSpPr>
          <p:cNvPr id="17411" name="Rectangle 3">
            <a:extLst>
              <a:ext uri="{FF2B5EF4-FFF2-40B4-BE49-F238E27FC236}">
                <a16:creationId xmlns:a16="http://schemas.microsoft.com/office/drawing/2014/main" id="{736B5B30-0C2B-2936-F40F-99E04CB3173C}"/>
              </a:ext>
            </a:extLst>
          </p:cNvPr>
          <p:cNvSpPr>
            <a:spLocks noGrp="1" noChangeArrowheads="1"/>
          </p:cNvSpPr>
          <p:nvPr>
            <p:ph type="body" idx="1"/>
          </p:nvPr>
        </p:nvSpPr>
        <p:spPr/>
        <p:txBody>
          <a:bodyPr/>
          <a:lstStyle/>
          <a:p>
            <a:r>
              <a:rPr lang="en-GB" altLang="en-US"/>
              <a:t>Elizabeth Blackwell was an American teacher who taught herself basic science and then trained through private instruction at the Charleston Medical School in New York. She was awarded the M.D. degree in 1849 from Geneva Medical College in New York, and was the first woman to become a modern doctor.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7B8B61A-E833-CEDA-D497-C6015ADB58E1}"/>
              </a:ext>
            </a:extLst>
          </p:cNvPr>
          <p:cNvSpPr>
            <a:spLocks noGrp="1"/>
          </p:cNvSpPr>
          <p:nvPr>
            <p:ph type="sldNum" sz="quarter" idx="12"/>
          </p:nvPr>
        </p:nvSpPr>
        <p:spPr/>
        <p:txBody>
          <a:bodyPr/>
          <a:lstStyle/>
          <a:p>
            <a:fld id="{6DB1217B-8883-41C1-B20E-0A580AA0B62C}" type="slidenum">
              <a:rPr lang="en-GB" altLang="en-US"/>
              <a:pPr/>
              <a:t>13</a:t>
            </a:fld>
            <a:endParaRPr lang="en-GB" altLang="en-US"/>
          </a:p>
        </p:txBody>
      </p:sp>
      <p:sp>
        <p:nvSpPr>
          <p:cNvPr id="18435" name="Rectangle 3">
            <a:extLst>
              <a:ext uri="{FF2B5EF4-FFF2-40B4-BE49-F238E27FC236}">
                <a16:creationId xmlns:a16="http://schemas.microsoft.com/office/drawing/2014/main" id="{6733BABE-5074-0926-C8A1-10CD81F84BDE}"/>
              </a:ext>
            </a:extLst>
          </p:cNvPr>
          <p:cNvSpPr>
            <a:spLocks noGrp="1" noChangeArrowheads="1"/>
          </p:cNvSpPr>
          <p:nvPr>
            <p:ph type="body" idx="4294967295"/>
          </p:nvPr>
        </p:nvSpPr>
        <p:spPr>
          <a:xfrm>
            <a:off x="1371600" y="1676400"/>
            <a:ext cx="7772400" cy="4114800"/>
          </a:xfrm>
        </p:spPr>
        <p:txBody>
          <a:bodyPr/>
          <a:lstStyle/>
          <a:p>
            <a:r>
              <a:rPr lang="en-GB" altLang="en-US"/>
              <a:t>Once qualified she still faced opposition and was barred from working at the New York City Hospitals, so in 1857 she set up her own practice, staffed entirely by women. The success of this practice proved that a woman could run an efficient medical service.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674E8A-7D0C-BB8A-9169-60F826BEE94C}"/>
              </a:ext>
            </a:extLst>
          </p:cNvPr>
          <p:cNvSpPr>
            <a:spLocks noGrp="1"/>
          </p:cNvSpPr>
          <p:nvPr>
            <p:ph type="sldNum" sz="quarter" idx="12"/>
          </p:nvPr>
        </p:nvSpPr>
        <p:spPr/>
        <p:txBody>
          <a:bodyPr/>
          <a:lstStyle/>
          <a:p>
            <a:fld id="{62290E71-558A-4BDD-BDF1-C773424DD14A}" type="slidenum">
              <a:rPr lang="en-GB" altLang="en-US"/>
              <a:pPr/>
              <a:t>14</a:t>
            </a:fld>
            <a:endParaRPr lang="en-GB" altLang="en-US"/>
          </a:p>
        </p:txBody>
      </p:sp>
      <p:pic>
        <p:nvPicPr>
          <p:cNvPr id="39941" name="Picture 5">
            <a:extLst>
              <a:ext uri="{FF2B5EF4-FFF2-40B4-BE49-F238E27FC236}">
                <a16:creationId xmlns:a16="http://schemas.microsoft.com/office/drawing/2014/main" id="{C11D1432-A483-CB97-4674-E4E4DA1353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250" y="0"/>
            <a:ext cx="5768975" cy="68119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E9911957-F788-0394-19B3-7C4E392BD255}"/>
              </a:ext>
            </a:extLst>
          </p:cNvPr>
          <p:cNvSpPr>
            <a:spLocks noGrp="1"/>
          </p:cNvSpPr>
          <p:nvPr>
            <p:ph type="sldNum" sz="quarter" idx="12"/>
          </p:nvPr>
        </p:nvSpPr>
        <p:spPr/>
        <p:txBody>
          <a:bodyPr/>
          <a:lstStyle/>
          <a:p>
            <a:fld id="{6B1621E8-DDD3-43F5-AD4A-51EBC977B73D}" type="slidenum">
              <a:rPr lang="en-GB" altLang="en-US"/>
              <a:pPr/>
              <a:t>15</a:t>
            </a:fld>
            <a:endParaRPr lang="en-GB" altLang="en-US"/>
          </a:p>
        </p:txBody>
      </p:sp>
      <p:sp>
        <p:nvSpPr>
          <p:cNvPr id="19458" name="Rectangle 2">
            <a:extLst>
              <a:ext uri="{FF2B5EF4-FFF2-40B4-BE49-F238E27FC236}">
                <a16:creationId xmlns:a16="http://schemas.microsoft.com/office/drawing/2014/main" id="{8395BDD9-376E-A879-5041-C6DBC1F3CBC1}"/>
              </a:ext>
            </a:extLst>
          </p:cNvPr>
          <p:cNvSpPr>
            <a:spLocks noGrp="1" noChangeArrowheads="1"/>
          </p:cNvSpPr>
          <p:nvPr>
            <p:ph type="title"/>
          </p:nvPr>
        </p:nvSpPr>
        <p:spPr/>
        <p:txBody>
          <a:bodyPr/>
          <a:lstStyle/>
          <a:p>
            <a:r>
              <a:rPr lang="en-GB" altLang="en-US"/>
              <a:t>Move to London</a:t>
            </a:r>
          </a:p>
        </p:txBody>
      </p:sp>
      <p:sp>
        <p:nvSpPr>
          <p:cNvPr id="19459" name="Rectangle 3">
            <a:extLst>
              <a:ext uri="{FF2B5EF4-FFF2-40B4-BE49-F238E27FC236}">
                <a16:creationId xmlns:a16="http://schemas.microsoft.com/office/drawing/2014/main" id="{31037263-A946-128E-A726-5D8B36CCB143}"/>
              </a:ext>
            </a:extLst>
          </p:cNvPr>
          <p:cNvSpPr>
            <a:spLocks noGrp="1" noChangeArrowheads="1"/>
          </p:cNvSpPr>
          <p:nvPr>
            <p:ph type="body" idx="1"/>
          </p:nvPr>
        </p:nvSpPr>
        <p:spPr/>
        <p:txBody>
          <a:bodyPr/>
          <a:lstStyle/>
          <a:p>
            <a:r>
              <a:rPr lang="en-GB" altLang="en-US"/>
              <a:t>In 1869 Blackwell moved to London to found the London School of Medicine for Women. Elizabeth Blackwell became a doctor through her own efforts and expertise. Despite the resistance of fellow male students and doctors, she graduated at the very top of her class.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A583040-032C-750F-1776-851E9D0AD7C0}"/>
              </a:ext>
            </a:extLst>
          </p:cNvPr>
          <p:cNvSpPr>
            <a:spLocks noGrp="1"/>
          </p:cNvSpPr>
          <p:nvPr>
            <p:ph type="sldNum" sz="quarter" idx="12"/>
          </p:nvPr>
        </p:nvSpPr>
        <p:spPr/>
        <p:txBody>
          <a:bodyPr/>
          <a:lstStyle/>
          <a:p>
            <a:fld id="{25B7733F-49AC-4203-97C2-A862EDAD0BE4}" type="slidenum">
              <a:rPr lang="en-GB" altLang="en-US"/>
              <a:pPr/>
              <a:t>16</a:t>
            </a:fld>
            <a:endParaRPr lang="en-GB" altLang="en-US"/>
          </a:p>
        </p:txBody>
      </p:sp>
      <p:sp>
        <p:nvSpPr>
          <p:cNvPr id="20483" name="Rectangle 3">
            <a:extLst>
              <a:ext uri="{FF2B5EF4-FFF2-40B4-BE49-F238E27FC236}">
                <a16:creationId xmlns:a16="http://schemas.microsoft.com/office/drawing/2014/main" id="{3EA8CA00-DFE4-9A8F-17DD-A1B096105FF6}"/>
              </a:ext>
            </a:extLst>
          </p:cNvPr>
          <p:cNvSpPr>
            <a:spLocks noGrp="1" noChangeArrowheads="1"/>
          </p:cNvSpPr>
          <p:nvPr>
            <p:ph type="body" idx="4294967295"/>
          </p:nvPr>
        </p:nvSpPr>
        <p:spPr>
          <a:xfrm>
            <a:off x="1371600" y="1676400"/>
            <a:ext cx="7772400" cy="4114800"/>
          </a:xfrm>
        </p:spPr>
        <p:txBody>
          <a:bodyPr/>
          <a:lstStyle/>
          <a:p>
            <a:r>
              <a:rPr lang="en-GB" altLang="en-US"/>
              <a:t>Elizabeth Blackwell set a precedent for women doctors in the modern world. On a visit to England in 1859 she met  Elizabeth Garrett who went on to become the first woman doctor in Britain and also a pioneer of women's medicine in Europe. </a:t>
            </a:r>
            <a:br>
              <a:rPr lang="en-GB" altLang="en-US"/>
            </a:br>
            <a:endParaRPr lang="en-GB"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C3CB0D2-3431-F284-E364-269012CAD590}"/>
              </a:ext>
            </a:extLst>
          </p:cNvPr>
          <p:cNvSpPr>
            <a:spLocks noGrp="1"/>
          </p:cNvSpPr>
          <p:nvPr>
            <p:ph type="sldNum" sz="quarter" idx="12"/>
          </p:nvPr>
        </p:nvSpPr>
        <p:spPr/>
        <p:txBody>
          <a:bodyPr/>
          <a:lstStyle/>
          <a:p>
            <a:fld id="{F7004A77-B5DC-4006-BF75-E3C1874F062B}" type="slidenum">
              <a:rPr lang="en-GB" altLang="en-US"/>
              <a:pPr/>
              <a:t>17</a:t>
            </a:fld>
            <a:endParaRPr lang="en-GB" altLang="en-US"/>
          </a:p>
        </p:txBody>
      </p:sp>
      <p:pic>
        <p:nvPicPr>
          <p:cNvPr id="40965" name="Picture 5">
            <a:extLst>
              <a:ext uri="{FF2B5EF4-FFF2-40B4-BE49-F238E27FC236}">
                <a16:creationId xmlns:a16="http://schemas.microsoft.com/office/drawing/2014/main" id="{D18D4054-5CC7-6EF9-3C5A-A68E400886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9338" y="836613"/>
            <a:ext cx="3973512" cy="5741987"/>
          </a:xfrm>
          <a:prstGeom prst="rect">
            <a:avLst/>
          </a:prstGeom>
          <a:noFill/>
          <a:extLst>
            <a:ext uri="{909E8E84-426E-40DD-AFC4-6F175D3DCCD1}">
              <a14:hiddenFill xmlns:a14="http://schemas.microsoft.com/office/drawing/2010/main">
                <a:solidFill>
                  <a:srgbClr val="FFFFFF"/>
                </a:solidFill>
              </a14:hiddenFill>
            </a:ext>
          </a:extLst>
        </p:spPr>
      </p:pic>
      <p:pic>
        <p:nvPicPr>
          <p:cNvPr id="40967" name="Picture 7">
            <a:extLst>
              <a:ext uri="{FF2B5EF4-FFF2-40B4-BE49-F238E27FC236}">
                <a16:creationId xmlns:a16="http://schemas.microsoft.com/office/drawing/2014/main" id="{0CEC406A-D0BE-22E0-4D86-42F50626207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650" y="1773238"/>
            <a:ext cx="3911600" cy="4881562"/>
          </a:xfrm>
          <a:prstGeom prst="rect">
            <a:avLst/>
          </a:prstGeom>
          <a:noFill/>
          <a:extLst>
            <a:ext uri="{909E8E84-426E-40DD-AFC4-6F175D3DCCD1}">
              <a14:hiddenFill xmlns:a14="http://schemas.microsoft.com/office/drawing/2010/main">
                <a:solidFill>
                  <a:srgbClr val="FFFFFF"/>
                </a:solidFill>
              </a14:hiddenFill>
            </a:ext>
          </a:extLst>
        </p:spPr>
      </p:pic>
      <p:sp>
        <p:nvSpPr>
          <p:cNvPr id="40968" name="Oval 8">
            <a:extLst>
              <a:ext uri="{FF2B5EF4-FFF2-40B4-BE49-F238E27FC236}">
                <a16:creationId xmlns:a16="http://schemas.microsoft.com/office/drawing/2014/main" id="{5E2F0223-9590-7C08-F340-04B3A5464A04}"/>
              </a:ext>
            </a:extLst>
          </p:cNvPr>
          <p:cNvSpPr>
            <a:spLocks noChangeArrowheads="1"/>
          </p:cNvSpPr>
          <p:nvPr/>
        </p:nvSpPr>
        <p:spPr bwMode="auto">
          <a:xfrm>
            <a:off x="1258888" y="476250"/>
            <a:ext cx="2520950" cy="108108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ltLang="en-US"/>
              <a:t>Elizabeth Garrett Anderson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9A2AE6D-43D1-2A14-99E7-A6FC76381E98}"/>
              </a:ext>
            </a:extLst>
          </p:cNvPr>
          <p:cNvSpPr>
            <a:spLocks noGrp="1"/>
          </p:cNvSpPr>
          <p:nvPr>
            <p:ph type="sldNum" sz="quarter" idx="12"/>
          </p:nvPr>
        </p:nvSpPr>
        <p:spPr/>
        <p:txBody>
          <a:bodyPr/>
          <a:lstStyle/>
          <a:p>
            <a:fld id="{778B359C-C644-484C-8135-FB7BD241A8BD}" type="slidenum">
              <a:rPr lang="en-GB" altLang="en-US"/>
              <a:pPr/>
              <a:t>18</a:t>
            </a:fld>
            <a:endParaRPr lang="en-GB" altLang="en-US"/>
          </a:p>
        </p:txBody>
      </p:sp>
      <p:sp>
        <p:nvSpPr>
          <p:cNvPr id="21506" name="Rectangle 2">
            <a:extLst>
              <a:ext uri="{FF2B5EF4-FFF2-40B4-BE49-F238E27FC236}">
                <a16:creationId xmlns:a16="http://schemas.microsoft.com/office/drawing/2014/main" id="{4EF705DD-B13B-AB9E-E4C7-3E11004A8E14}"/>
              </a:ext>
            </a:extLst>
          </p:cNvPr>
          <p:cNvSpPr>
            <a:spLocks noGrp="1" noChangeArrowheads="1"/>
          </p:cNvSpPr>
          <p:nvPr>
            <p:ph type="title" idx="4294967295"/>
          </p:nvPr>
        </p:nvSpPr>
        <p:spPr>
          <a:xfrm>
            <a:off x="1371600" y="304800"/>
            <a:ext cx="7772400" cy="1143000"/>
          </a:xfrm>
        </p:spPr>
        <p:txBody>
          <a:bodyPr/>
          <a:lstStyle/>
          <a:p>
            <a:r>
              <a:rPr lang="en-GB" altLang="en-US" sz="4000" b="1"/>
              <a:t>Elizabeth Garrett Anderson (1836-1917)</a:t>
            </a:r>
            <a:r>
              <a:rPr lang="en-GB" altLang="en-US" sz="4000"/>
              <a:t> </a:t>
            </a:r>
          </a:p>
        </p:txBody>
      </p:sp>
      <p:sp>
        <p:nvSpPr>
          <p:cNvPr id="21507" name="Rectangle 3">
            <a:extLst>
              <a:ext uri="{FF2B5EF4-FFF2-40B4-BE49-F238E27FC236}">
                <a16:creationId xmlns:a16="http://schemas.microsoft.com/office/drawing/2014/main" id="{D0087C02-AC8C-9706-2F61-2D13F57AB719}"/>
              </a:ext>
            </a:extLst>
          </p:cNvPr>
          <p:cNvSpPr>
            <a:spLocks noGrp="1" noChangeArrowheads="1"/>
          </p:cNvSpPr>
          <p:nvPr>
            <p:ph type="body" sz="half" idx="4294967295"/>
          </p:nvPr>
        </p:nvSpPr>
        <p:spPr>
          <a:xfrm>
            <a:off x="1187450" y="1700213"/>
            <a:ext cx="3810000" cy="4114800"/>
          </a:xfrm>
        </p:spPr>
        <p:txBody>
          <a:bodyPr/>
          <a:lstStyle/>
          <a:p>
            <a:r>
              <a:rPr lang="en-GB" altLang="en-US" sz="2800"/>
              <a:t>Elizabeth Garrett Anderson, like her role model Elizabeth Blackwell, did much to encourage the acceptance of women into the male-dominated medical world. </a:t>
            </a:r>
          </a:p>
        </p:txBody>
      </p:sp>
      <p:pic>
        <p:nvPicPr>
          <p:cNvPr id="21510" name="Picture 6">
            <a:extLst>
              <a:ext uri="{FF2B5EF4-FFF2-40B4-BE49-F238E27FC236}">
                <a16:creationId xmlns:a16="http://schemas.microsoft.com/office/drawing/2014/main" id="{8E1245D0-4F27-0884-3132-3B0756FC39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7550" y="1341438"/>
            <a:ext cx="3346450" cy="5003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F55E4348-25C0-0C47-213A-45FDBA1DCE02}"/>
              </a:ext>
            </a:extLst>
          </p:cNvPr>
          <p:cNvSpPr>
            <a:spLocks noGrp="1"/>
          </p:cNvSpPr>
          <p:nvPr>
            <p:ph type="sldNum" sz="quarter" idx="12"/>
          </p:nvPr>
        </p:nvSpPr>
        <p:spPr/>
        <p:txBody>
          <a:bodyPr/>
          <a:lstStyle/>
          <a:p>
            <a:fld id="{178D54B8-7996-44BB-A142-7EEBBAFF5899}" type="slidenum">
              <a:rPr lang="en-GB" altLang="en-US"/>
              <a:pPr/>
              <a:t>19</a:t>
            </a:fld>
            <a:endParaRPr lang="en-GB" altLang="en-US"/>
          </a:p>
        </p:txBody>
      </p:sp>
      <p:sp>
        <p:nvSpPr>
          <p:cNvPr id="22530" name="Rectangle 2">
            <a:extLst>
              <a:ext uri="{FF2B5EF4-FFF2-40B4-BE49-F238E27FC236}">
                <a16:creationId xmlns:a16="http://schemas.microsoft.com/office/drawing/2014/main" id="{B6A8F89A-6AF9-ABFC-29B5-4DA096DEC9D1}"/>
              </a:ext>
            </a:extLst>
          </p:cNvPr>
          <p:cNvSpPr>
            <a:spLocks noGrp="1" noChangeArrowheads="1"/>
          </p:cNvSpPr>
          <p:nvPr>
            <p:ph type="title"/>
          </p:nvPr>
        </p:nvSpPr>
        <p:spPr/>
        <p:txBody>
          <a:bodyPr/>
          <a:lstStyle/>
          <a:p>
            <a:r>
              <a:rPr lang="en-GB" altLang="en-US" sz="4000" b="1"/>
              <a:t>Who was Elizabeth Garrett Anderson?</a:t>
            </a:r>
            <a:r>
              <a:rPr lang="en-GB" altLang="en-US" sz="4000"/>
              <a:t> </a:t>
            </a:r>
          </a:p>
        </p:txBody>
      </p:sp>
      <p:sp>
        <p:nvSpPr>
          <p:cNvPr id="22531" name="Rectangle 3">
            <a:extLst>
              <a:ext uri="{FF2B5EF4-FFF2-40B4-BE49-F238E27FC236}">
                <a16:creationId xmlns:a16="http://schemas.microsoft.com/office/drawing/2014/main" id="{A7A293B8-E000-A56F-9E53-46B995096FE9}"/>
              </a:ext>
            </a:extLst>
          </p:cNvPr>
          <p:cNvSpPr>
            <a:spLocks noGrp="1" noChangeArrowheads="1"/>
          </p:cNvSpPr>
          <p:nvPr>
            <p:ph type="body" idx="1"/>
          </p:nvPr>
        </p:nvSpPr>
        <p:spPr/>
        <p:txBody>
          <a:bodyPr/>
          <a:lstStyle/>
          <a:p>
            <a:r>
              <a:rPr lang="en-GB" altLang="en-US"/>
              <a:t>In 1859, at the age of 24, Anderson met the American doctor, Elizabeth Blackwell. The meeting inspired her to train as a nurse. She trained privately and was accepted into the British Society of Apothecaries in 1865.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7136E948-6FFE-0480-76F1-4F7A69DA1ED6}"/>
              </a:ext>
            </a:extLst>
          </p:cNvPr>
          <p:cNvSpPr>
            <a:spLocks noGrp="1"/>
          </p:cNvSpPr>
          <p:nvPr>
            <p:ph type="sldNum" sz="quarter" idx="12"/>
          </p:nvPr>
        </p:nvSpPr>
        <p:spPr/>
        <p:txBody>
          <a:bodyPr/>
          <a:lstStyle/>
          <a:p>
            <a:fld id="{499ED5C3-14C5-44F2-91A5-759ACD6E5FFA}" type="slidenum">
              <a:rPr lang="en-GB" altLang="en-US"/>
              <a:pPr/>
              <a:t>2</a:t>
            </a:fld>
            <a:endParaRPr lang="en-GB" altLang="en-US"/>
          </a:p>
        </p:txBody>
      </p:sp>
      <p:sp>
        <p:nvSpPr>
          <p:cNvPr id="9218" name="Rectangle 2">
            <a:extLst>
              <a:ext uri="{FF2B5EF4-FFF2-40B4-BE49-F238E27FC236}">
                <a16:creationId xmlns:a16="http://schemas.microsoft.com/office/drawing/2014/main" id="{2B01AA1E-1464-443E-9336-E07E071CCD75}"/>
              </a:ext>
            </a:extLst>
          </p:cNvPr>
          <p:cNvSpPr>
            <a:spLocks noGrp="1" noChangeArrowheads="1"/>
          </p:cNvSpPr>
          <p:nvPr>
            <p:ph type="title"/>
          </p:nvPr>
        </p:nvSpPr>
        <p:spPr/>
        <p:txBody>
          <a:bodyPr/>
          <a:lstStyle/>
          <a:p>
            <a:r>
              <a:rPr lang="en-GB" altLang="en-US"/>
              <a:t>Attitudes</a:t>
            </a:r>
          </a:p>
        </p:txBody>
      </p:sp>
      <p:sp>
        <p:nvSpPr>
          <p:cNvPr id="9219" name="Rectangle 3">
            <a:extLst>
              <a:ext uri="{FF2B5EF4-FFF2-40B4-BE49-F238E27FC236}">
                <a16:creationId xmlns:a16="http://schemas.microsoft.com/office/drawing/2014/main" id="{5D0DEEF3-A1D9-E234-4FD6-E9231626FB1F}"/>
              </a:ext>
            </a:extLst>
          </p:cNvPr>
          <p:cNvSpPr>
            <a:spLocks noGrp="1" noChangeArrowheads="1"/>
          </p:cNvSpPr>
          <p:nvPr>
            <p:ph type="body" idx="1"/>
          </p:nvPr>
        </p:nvSpPr>
        <p:spPr/>
        <p:txBody>
          <a:bodyPr/>
          <a:lstStyle/>
          <a:p>
            <a:r>
              <a:rPr lang="en-GB" altLang="en-US" b="1" i="1"/>
              <a:t>"…women are neither physically nor mentally strong enough to cope with the endless medical round…their delicate sensibilities surely equip them to be the handmaids of doctors…"</a:t>
            </a:r>
            <a:r>
              <a:rPr lang="en-GB" altLang="en-US"/>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62D699B-A800-B53C-9C71-6EADDEE1F205}"/>
              </a:ext>
            </a:extLst>
          </p:cNvPr>
          <p:cNvSpPr>
            <a:spLocks noGrp="1"/>
          </p:cNvSpPr>
          <p:nvPr>
            <p:ph type="sldNum" sz="quarter" idx="12"/>
          </p:nvPr>
        </p:nvSpPr>
        <p:spPr/>
        <p:txBody>
          <a:bodyPr/>
          <a:lstStyle/>
          <a:p>
            <a:fld id="{C331E5D3-6C81-4530-A088-3B9A207D56F0}" type="slidenum">
              <a:rPr lang="en-GB" altLang="en-US"/>
              <a:pPr/>
              <a:t>20</a:t>
            </a:fld>
            <a:endParaRPr lang="en-GB" altLang="en-US"/>
          </a:p>
        </p:txBody>
      </p:sp>
      <p:sp>
        <p:nvSpPr>
          <p:cNvPr id="23556" name="Rectangle 4">
            <a:extLst>
              <a:ext uri="{FF2B5EF4-FFF2-40B4-BE49-F238E27FC236}">
                <a16:creationId xmlns:a16="http://schemas.microsoft.com/office/drawing/2014/main" id="{5405184D-48C6-13B4-28D7-2395F48450EB}"/>
              </a:ext>
            </a:extLst>
          </p:cNvPr>
          <p:cNvSpPr>
            <a:spLocks noGrp="1" noChangeArrowheads="1"/>
          </p:cNvSpPr>
          <p:nvPr>
            <p:ph type="title" idx="4294967295"/>
          </p:nvPr>
        </p:nvSpPr>
        <p:spPr>
          <a:xfrm>
            <a:off x="1371600" y="304800"/>
            <a:ext cx="7772400" cy="1143000"/>
          </a:xfrm>
        </p:spPr>
        <p:txBody>
          <a:bodyPr/>
          <a:lstStyle/>
          <a:p>
            <a:r>
              <a:rPr lang="en-GB" altLang="en-US"/>
              <a:t>Society of Apothecaries</a:t>
            </a:r>
          </a:p>
        </p:txBody>
      </p:sp>
      <p:sp>
        <p:nvSpPr>
          <p:cNvPr id="23555" name="Rectangle 3">
            <a:extLst>
              <a:ext uri="{FF2B5EF4-FFF2-40B4-BE49-F238E27FC236}">
                <a16:creationId xmlns:a16="http://schemas.microsoft.com/office/drawing/2014/main" id="{7EC05BAC-6711-B2BA-84E4-A48E389AB214}"/>
              </a:ext>
            </a:extLst>
          </p:cNvPr>
          <p:cNvSpPr>
            <a:spLocks noGrp="1" noChangeArrowheads="1"/>
          </p:cNvSpPr>
          <p:nvPr>
            <p:ph type="body" sz="half" idx="4294967295"/>
          </p:nvPr>
        </p:nvSpPr>
        <p:spPr>
          <a:xfrm>
            <a:off x="755650" y="1628775"/>
            <a:ext cx="3810000" cy="4114800"/>
          </a:xfrm>
        </p:spPr>
        <p:txBody>
          <a:bodyPr/>
          <a:lstStyle/>
          <a:p>
            <a:r>
              <a:rPr lang="en-GB" altLang="en-US" sz="2800"/>
              <a:t>The acceptance of Anderson into the Society of Apothecaries established a precedent. Despite this though, the Society then changed its rules to stop other women becoming fellow members. </a:t>
            </a:r>
          </a:p>
        </p:txBody>
      </p:sp>
      <p:pic>
        <p:nvPicPr>
          <p:cNvPr id="23559" name="Picture 7" descr="Arms of the Apothecaroes' Society">
            <a:extLst>
              <a:ext uri="{FF2B5EF4-FFF2-40B4-BE49-F238E27FC236}">
                <a16:creationId xmlns:a16="http://schemas.microsoft.com/office/drawing/2014/main" id="{88AD5DA4-4695-2EA6-0CC3-7E8559F937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825" y="2060575"/>
            <a:ext cx="3371850" cy="32607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BF65D0A-E68A-23AF-0D72-B6814544D392}"/>
              </a:ext>
            </a:extLst>
          </p:cNvPr>
          <p:cNvSpPr>
            <a:spLocks noGrp="1"/>
          </p:cNvSpPr>
          <p:nvPr>
            <p:ph type="sldNum" sz="quarter" idx="12"/>
          </p:nvPr>
        </p:nvSpPr>
        <p:spPr/>
        <p:txBody>
          <a:bodyPr/>
          <a:lstStyle/>
          <a:p>
            <a:fld id="{DE8BF69E-A210-4C78-988F-DD0C23B0FC9B}" type="slidenum">
              <a:rPr lang="en-GB" altLang="en-US"/>
              <a:pPr/>
              <a:t>21</a:t>
            </a:fld>
            <a:endParaRPr lang="en-GB" altLang="en-US"/>
          </a:p>
        </p:txBody>
      </p:sp>
      <p:sp>
        <p:nvSpPr>
          <p:cNvPr id="24579" name="Rectangle 3">
            <a:extLst>
              <a:ext uri="{FF2B5EF4-FFF2-40B4-BE49-F238E27FC236}">
                <a16:creationId xmlns:a16="http://schemas.microsoft.com/office/drawing/2014/main" id="{6805DB2C-36DD-848D-D6E2-AF06DB9E6267}"/>
              </a:ext>
            </a:extLst>
          </p:cNvPr>
          <p:cNvSpPr>
            <a:spLocks noGrp="1" noChangeArrowheads="1"/>
          </p:cNvSpPr>
          <p:nvPr>
            <p:ph type="body" idx="4294967295"/>
          </p:nvPr>
        </p:nvSpPr>
        <p:spPr>
          <a:xfrm>
            <a:off x="1371600" y="1676400"/>
            <a:ext cx="7772400" cy="4114800"/>
          </a:xfrm>
        </p:spPr>
        <p:txBody>
          <a:bodyPr/>
          <a:lstStyle/>
          <a:p>
            <a:r>
              <a:rPr lang="en-GB" altLang="en-US"/>
              <a:t>However, this made Anderson even more determined to go further. She applied to British universities to train as a doctor, but was turned down in every case. Undeterred, she went to France and received the M.D. degree from the University of Paris in 1870. She returned to London and set up practice.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38534659-08CB-85E2-6860-94AC24390B06}"/>
              </a:ext>
            </a:extLst>
          </p:cNvPr>
          <p:cNvSpPr>
            <a:spLocks noGrp="1"/>
          </p:cNvSpPr>
          <p:nvPr>
            <p:ph type="sldNum" sz="quarter" idx="12"/>
          </p:nvPr>
        </p:nvSpPr>
        <p:spPr/>
        <p:txBody>
          <a:bodyPr/>
          <a:lstStyle/>
          <a:p>
            <a:fld id="{6553DB85-4693-4B6F-B534-7A686A1DA74F}" type="slidenum">
              <a:rPr lang="en-GB" altLang="en-US"/>
              <a:pPr/>
              <a:t>22</a:t>
            </a:fld>
            <a:endParaRPr lang="en-GB" altLang="en-US"/>
          </a:p>
        </p:txBody>
      </p:sp>
      <p:sp>
        <p:nvSpPr>
          <p:cNvPr id="25602" name="Rectangle 2">
            <a:extLst>
              <a:ext uri="{FF2B5EF4-FFF2-40B4-BE49-F238E27FC236}">
                <a16:creationId xmlns:a16="http://schemas.microsoft.com/office/drawing/2014/main" id="{55F9064E-8CAA-AE06-CFBA-ECC6D4DB1513}"/>
              </a:ext>
            </a:extLst>
          </p:cNvPr>
          <p:cNvSpPr>
            <a:spLocks noGrp="1" noChangeArrowheads="1"/>
          </p:cNvSpPr>
          <p:nvPr>
            <p:ph type="title"/>
          </p:nvPr>
        </p:nvSpPr>
        <p:spPr/>
        <p:txBody>
          <a:bodyPr/>
          <a:lstStyle/>
          <a:p>
            <a:r>
              <a:rPr lang="en-GB" altLang="en-US" sz="4000" b="1"/>
              <a:t>How did Anderson change medicine in Britain?</a:t>
            </a:r>
            <a:r>
              <a:rPr lang="en-GB" altLang="en-US" sz="4000"/>
              <a:t> </a:t>
            </a:r>
          </a:p>
        </p:txBody>
      </p:sp>
      <p:sp>
        <p:nvSpPr>
          <p:cNvPr id="25603" name="Rectangle 3">
            <a:extLst>
              <a:ext uri="{FF2B5EF4-FFF2-40B4-BE49-F238E27FC236}">
                <a16:creationId xmlns:a16="http://schemas.microsoft.com/office/drawing/2014/main" id="{66242A57-FCA1-725D-86CC-DE2367C44C49}"/>
              </a:ext>
            </a:extLst>
          </p:cNvPr>
          <p:cNvSpPr>
            <a:spLocks noGrp="1" noChangeArrowheads="1"/>
          </p:cNvSpPr>
          <p:nvPr>
            <p:ph type="body" idx="1"/>
          </p:nvPr>
        </p:nvSpPr>
        <p:spPr/>
        <p:txBody>
          <a:bodyPr/>
          <a:lstStyle/>
          <a:p>
            <a:r>
              <a:rPr lang="en-GB" altLang="en-US"/>
              <a:t>Elizabeth Garrett Anderson was the first British woman to qualify as a doctor. In 1874 she established the London School of Medicine for Women. Her determination paved the way for other women. In 1876 an Act of Parliament was passed which permitted women to enter all of the medical professions.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CE199A1-1260-943E-46DC-26E0CA17F30B}"/>
              </a:ext>
            </a:extLst>
          </p:cNvPr>
          <p:cNvSpPr>
            <a:spLocks noGrp="1"/>
          </p:cNvSpPr>
          <p:nvPr>
            <p:ph type="sldNum" sz="quarter" idx="12"/>
          </p:nvPr>
        </p:nvSpPr>
        <p:spPr/>
        <p:txBody>
          <a:bodyPr/>
          <a:lstStyle/>
          <a:p>
            <a:fld id="{8BAC4BD4-D389-4D76-8F6E-53B41594EF5E}" type="slidenum">
              <a:rPr lang="en-GB" altLang="en-US"/>
              <a:pPr/>
              <a:t>23</a:t>
            </a:fld>
            <a:endParaRPr lang="en-GB" altLang="en-US"/>
          </a:p>
        </p:txBody>
      </p:sp>
      <p:sp>
        <p:nvSpPr>
          <p:cNvPr id="26627" name="Rectangle 3">
            <a:extLst>
              <a:ext uri="{FF2B5EF4-FFF2-40B4-BE49-F238E27FC236}">
                <a16:creationId xmlns:a16="http://schemas.microsoft.com/office/drawing/2014/main" id="{D17D9B61-1582-C8A4-52D4-BBF3397A57C4}"/>
              </a:ext>
            </a:extLst>
          </p:cNvPr>
          <p:cNvSpPr>
            <a:spLocks noGrp="1" noChangeArrowheads="1"/>
          </p:cNvSpPr>
          <p:nvPr>
            <p:ph type="body" idx="4294967295"/>
          </p:nvPr>
        </p:nvSpPr>
        <p:spPr>
          <a:xfrm>
            <a:off x="1371600" y="1676400"/>
            <a:ext cx="7772400" cy="4114800"/>
          </a:xfrm>
        </p:spPr>
        <p:txBody>
          <a:bodyPr/>
          <a:lstStyle/>
          <a:p>
            <a:r>
              <a:rPr lang="en-GB" altLang="en-US"/>
              <a:t>Even today one of the leading hospitals for women in London is named after Anderson as a tribute to her part in breaking down prejudice in the medical profession. One of the arguments that the Suffragettes were able to use in the early 20th century was that women, as doctors, could be trusted with lives, yet were excluded from the basic right to vote.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16FFD29-ED1E-5D96-A2C1-7BBE5F342814}"/>
              </a:ext>
            </a:extLst>
          </p:cNvPr>
          <p:cNvSpPr>
            <a:spLocks noGrp="1"/>
          </p:cNvSpPr>
          <p:nvPr>
            <p:ph type="sldNum" sz="quarter" idx="12"/>
          </p:nvPr>
        </p:nvSpPr>
        <p:spPr/>
        <p:txBody>
          <a:bodyPr/>
          <a:lstStyle/>
          <a:p>
            <a:fld id="{831C5F58-E76B-4FC9-BCDC-3C73206BCD03}" type="slidenum">
              <a:rPr lang="en-GB" altLang="en-US"/>
              <a:pPr/>
              <a:t>24</a:t>
            </a:fld>
            <a:endParaRPr lang="en-GB" altLang="en-US"/>
          </a:p>
        </p:txBody>
      </p:sp>
      <p:sp>
        <p:nvSpPr>
          <p:cNvPr id="44034" name="Rectangle 2">
            <a:extLst>
              <a:ext uri="{FF2B5EF4-FFF2-40B4-BE49-F238E27FC236}">
                <a16:creationId xmlns:a16="http://schemas.microsoft.com/office/drawing/2014/main" id="{FF6F7684-D466-7A3B-F46F-102015281C78}"/>
              </a:ext>
            </a:extLst>
          </p:cNvPr>
          <p:cNvSpPr>
            <a:spLocks noGrp="1" noChangeArrowheads="1"/>
          </p:cNvSpPr>
          <p:nvPr>
            <p:ph type="title" idx="4294967295"/>
          </p:nvPr>
        </p:nvSpPr>
        <p:spPr>
          <a:xfrm>
            <a:off x="1371600" y="304800"/>
            <a:ext cx="7772400" cy="1143000"/>
          </a:xfrm>
        </p:spPr>
        <p:txBody>
          <a:bodyPr/>
          <a:lstStyle/>
          <a:p>
            <a:r>
              <a:rPr lang="en-GB" altLang="en-US"/>
              <a:t>Garrett Anderson Hospital</a:t>
            </a:r>
          </a:p>
        </p:txBody>
      </p:sp>
      <p:pic>
        <p:nvPicPr>
          <p:cNvPr id="44037" name="Picture 5">
            <a:extLst>
              <a:ext uri="{FF2B5EF4-FFF2-40B4-BE49-F238E27FC236}">
                <a16:creationId xmlns:a16="http://schemas.microsoft.com/office/drawing/2014/main" id="{2E5418FE-5457-8F2B-6998-C52BFD274E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4438" y="2781300"/>
            <a:ext cx="4044950" cy="2635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5C2B5971-893B-2C22-9C64-B687BA737F3A}"/>
              </a:ext>
            </a:extLst>
          </p:cNvPr>
          <p:cNvSpPr>
            <a:spLocks noGrp="1"/>
          </p:cNvSpPr>
          <p:nvPr>
            <p:ph type="sldNum" sz="quarter" idx="12"/>
          </p:nvPr>
        </p:nvSpPr>
        <p:spPr/>
        <p:txBody>
          <a:bodyPr/>
          <a:lstStyle/>
          <a:p>
            <a:fld id="{2657D669-C20E-4226-899D-07B4835E5CF3}" type="slidenum">
              <a:rPr lang="en-GB" altLang="en-US"/>
              <a:pPr/>
              <a:t>25</a:t>
            </a:fld>
            <a:endParaRPr lang="en-GB" altLang="en-US"/>
          </a:p>
        </p:txBody>
      </p:sp>
      <p:sp>
        <p:nvSpPr>
          <p:cNvPr id="27650" name="Rectangle 2">
            <a:extLst>
              <a:ext uri="{FF2B5EF4-FFF2-40B4-BE49-F238E27FC236}">
                <a16:creationId xmlns:a16="http://schemas.microsoft.com/office/drawing/2014/main" id="{AB73232D-55B1-2777-42DB-1A27AA1BD5F6}"/>
              </a:ext>
            </a:extLst>
          </p:cNvPr>
          <p:cNvSpPr>
            <a:spLocks noGrp="1" noChangeArrowheads="1"/>
          </p:cNvSpPr>
          <p:nvPr>
            <p:ph type="title"/>
          </p:nvPr>
        </p:nvSpPr>
        <p:spPr/>
        <p:txBody>
          <a:bodyPr/>
          <a:lstStyle/>
          <a:p>
            <a:r>
              <a:rPr lang="en-GB" altLang="en-US" b="1"/>
              <a:t>Bedlam</a:t>
            </a:r>
            <a:r>
              <a:rPr lang="en-GB" altLang="en-US"/>
              <a:t> </a:t>
            </a:r>
          </a:p>
        </p:txBody>
      </p:sp>
      <p:sp>
        <p:nvSpPr>
          <p:cNvPr id="27651" name="Rectangle 3">
            <a:extLst>
              <a:ext uri="{FF2B5EF4-FFF2-40B4-BE49-F238E27FC236}">
                <a16:creationId xmlns:a16="http://schemas.microsoft.com/office/drawing/2014/main" id="{D2795C94-70C3-778B-6045-EA4400BAFAB3}"/>
              </a:ext>
            </a:extLst>
          </p:cNvPr>
          <p:cNvSpPr>
            <a:spLocks noGrp="1" noChangeArrowheads="1"/>
          </p:cNvSpPr>
          <p:nvPr>
            <p:ph type="body" idx="1"/>
          </p:nvPr>
        </p:nvSpPr>
        <p:spPr/>
        <p:txBody>
          <a:bodyPr/>
          <a:lstStyle/>
          <a:p>
            <a:r>
              <a:rPr lang="en-GB" altLang="en-US" sz="2800"/>
              <a:t>It is only within the last century that doctors have begun to understand how to treat people with mental illness. Two hundred and fifty years ago they were simply labelled as 'lunatics'. The word itself came from the Latin word for the moon ‘luna'. It was believed that the behaviour of lunatics was affected by the phases of the moon. The most famous of the hospitals for lunatics was St Mary of Bethlehem in London, or 'Bedlam'.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4CFB38E-2A67-92F5-533B-22F4F8ED4E2B}"/>
              </a:ext>
            </a:extLst>
          </p:cNvPr>
          <p:cNvSpPr>
            <a:spLocks noGrp="1"/>
          </p:cNvSpPr>
          <p:nvPr>
            <p:ph type="sldNum" sz="quarter" idx="12"/>
          </p:nvPr>
        </p:nvSpPr>
        <p:spPr/>
        <p:txBody>
          <a:bodyPr/>
          <a:lstStyle/>
          <a:p>
            <a:fld id="{4A4C51A0-5FB1-4B21-8EA7-8DA701BCD99B}" type="slidenum">
              <a:rPr lang="en-GB" altLang="en-US"/>
              <a:pPr/>
              <a:t>26</a:t>
            </a:fld>
            <a:endParaRPr lang="en-GB" altLang="en-US"/>
          </a:p>
        </p:txBody>
      </p:sp>
      <p:sp>
        <p:nvSpPr>
          <p:cNvPr id="45058" name="Rectangle 2">
            <a:extLst>
              <a:ext uri="{FF2B5EF4-FFF2-40B4-BE49-F238E27FC236}">
                <a16:creationId xmlns:a16="http://schemas.microsoft.com/office/drawing/2014/main" id="{BCC97EB6-F031-519E-EF94-03770AE28424}"/>
              </a:ext>
            </a:extLst>
          </p:cNvPr>
          <p:cNvSpPr>
            <a:spLocks noGrp="1" noChangeArrowheads="1"/>
          </p:cNvSpPr>
          <p:nvPr>
            <p:ph type="title" idx="4294967295"/>
          </p:nvPr>
        </p:nvSpPr>
        <p:spPr>
          <a:xfrm>
            <a:off x="1371600" y="304800"/>
            <a:ext cx="7772400" cy="1143000"/>
          </a:xfrm>
        </p:spPr>
        <p:txBody>
          <a:bodyPr/>
          <a:lstStyle/>
          <a:p>
            <a:r>
              <a:rPr lang="en-GB" altLang="en-US"/>
              <a:t>The Bethlehem Hospital </a:t>
            </a:r>
          </a:p>
        </p:txBody>
      </p:sp>
      <p:pic>
        <p:nvPicPr>
          <p:cNvPr id="45061" name="Picture 5">
            <a:extLst>
              <a:ext uri="{FF2B5EF4-FFF2-40B4-BE49-F238E27FC236}">
                <a16:creationId xmlns:a16="http://schemas.microsoft.com/office/drawing/2014/main" id="{237F9CFB-E899-0E31-3AD2-99DC44EDBE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1557338"/>
            <a:ext cx="6240463" cy="48355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51970DF-B21C-4E8A-7CDD-35FE4079C99F}"/>
              </a:ext>
            </a:extLst>
          </p:cNvPr>
          <p:cNvSpPr>
            <a:spLocks noGrp="1"/>
          </p:cNvSpPr>
          <p:nvPr>
            <p:ph type="sldNum" sz="quarter" idx="12"/>
          </p:nvPr>
        </p:nvSpPr>
        <p:spPr/>
        <p:txBody>
          <a:bodyPr/>
          <a:lstStyle/>
          <a:p>
            <a:fld id="{140BA633-9AD5-424B-B587-EA0C51AE9D33}" type="slidenum">
              <a:rPr lang="en-GB" altLang="en-US"/>
              <a:pPr/>
              <a:t>27</a:t>
            </a:fld>
            <a:endParaRPr lang="en-GB" altLang="en-US"/>
          </a:p>
        </p:txBody>
      </p:sp>
      <p:sp>
        <p:nvSpPr>
          <p:cNvPr id="28675" name="Rectangle 3">
            <a:extLst>
              <a:ext uri="{FF2B5EF4-FFF2-40B4-BE49-F238E27FC236}">
                <a16:creationId xmlns:a16="http://schemas.microsoft.com/office/drawing/2014/main" id="{14234611-7DB7-D7B0-9C58-087F57C519AB}"/>
              </a:ext>
            </a:extLst>
          </p:cNvPr>
          <p:cNvSpPr>
            <a:spLocks noGrp="1" noChangeArrowheads="1"/>
          </p:cNvSpPr>
          <p:nvPr>
            <p:ph type="body" idx="4294967295"/>
          </p:nvPr>
        </p:nvSpPr>
        <p:spPr>
          <a:xfrm>
            <a:off x="1371600" y="1676400"/>
            <a:ext cx="7772400" cy="4114800"/>
          </a:xfrm>
        </p:spPr>
        <p:txBody>
          <a:bodyPr/>
          <a:lstStyle/>
          <a:p>
            <a:r>
              <a:rPr lang="en-GB" altLang="en-US"/>
              <a:t>Sadly, Bedlam was regarded as a peculiar form of entertainment. For a penny visitors could peer into the cells, sometimes teasing the poor sufferers, for amusement. Treatment was little more than torture. Patients were usually chained up all day, or kept quiet with opium, plunged into cold baths. Sometimes they had their blood let or were given laxatives and made to vomit.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D01BF74-33C0-72D6-1323-5F476F8913AC}"/>
              </a:ext>
            </a:extLst>
          </p:cNvPr>
          <p:cNvSpPr>
            <a:spLocks noGrp="1"/>
          </p:cNvSpPr>
          <p:nvPr>
            <p:ph type="sldNum" sz="quarter" idx="12"/>
          </p:nvPr>
        </p:nvSpPr>
        <p:spPr/>
        <p:txBody>
          <a:bodyPr/>
          <a:lstStyle/>
          <a:p>
            <a:fld id="{7D653645-1711-4950-AF88-2BB1B80EFA95}" type="slidenum">
              <a:rPr lang="en-GB" altLang="en-US"/>
              <a:pPr/>
              <a:t>28</a:t>
            </a:fld>
            <a:endParaRPr lang="en-GB" altLang="en-US"/>
          </a:p>
        </p:txBody>
      </p:sp>
      <p:sp>
        <p:nvSpPr>
          <p:cNvPr id="29699" name="Rectangle 3">
            <a:extLst>
              <a:ext uri="{FF2B5EF4-FFF2-40B4-BE49-F238E27FC236}">
                <a16:creationId xmlns:a16="http://schemas.microsoft.com/office/drawing/2014/main" id="{27030C66-343C-EE9E-4D93-EBA3A7E797A9}"/>
              </a:ext>
            </a:extLst>
          </p:cNvPr>
          <p:cNvSpPr>
            <a:spLocks noGrp="1" noChangeArrowheads="1"/>
          </p:cNvSpPr>
          <p:nvPr>
            <p:ph type="body" idx="4294967295"/>
          </p:nvPr>
        </p:nvSpPr>
        <p:spPr>
          <a:xfrm>
            <a:off x="1371600" y="1676400"/>
            <a:ext cx="7772400" cy="4114800"/>
          </a:xfrm>
        </p:spPr>
        <p:txBody>
          <a:bodyPr/>
          <a:lstStyle/>
          <a:p>
            <a:r>
              <a:rPr lang="en-GB" altLang="en-US"/>
              <a:t>Dr. Isaac Hawes a 17th century doctor wrote: </a:t>
            </a:r>
          </a:p>
          <a:p>
            <a:r>
              <a:rPr lang="en-GB" altLang="en-US"/>
              <a:t>'Nothing is more necessary for the recovery of lunatics than forcing them to respect fear. This is why maniacs recover much sooner if they are treated with torture in hovels (slums) instead of with medicines'. </a:t>
            </a:r>
          </a:p>
          <a:p>
            <a:r>
              <a:rPr lang="en-GB" altLang="en-US"/>
              <a:t>Bedlam Hospital is now the Maudsley Hospital.</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B8ECB3AF-DFAF-402C-5453-044120A45248}"/>
              </a:ext>
            </a:extLst>
          </p:cNvPr>
          <p:cNvSpPr>
            <a:spLocks noGrp="1"/>
          </p:cNvSpPr>
          <p:nvPr>
            <p:ph type="sldNum" sz="quarter" idx="12"/>
          </p:nvPr>
        </p:nvSpPr>
        <p:spPr/>
        <p:txBody>
          <a:bodyPr/>
          <a:lstStyle/>
          <a:p>
            <a:fld id="{1CABAF93-0DEE-4322-90C0-F73C2CCD8DF4}" type="slidenum">
              <a:rPr lang="en-GB" altLang="en-US"/>
              <a:pPr/>
              <a:t>29</a:t>
            </a:fld>
            <a:endParaRPr lang="en-GB" altLang="en-US"/>
          </a:p>
        </p:txBody>
      </p:sp>
      <p:sp>
        <p:nvSpPr>
          <p:cNvPr id="30722" name="Rectangle 2">
            <a:extLst>
              <a:ext uri="{FF2B5EF4-FFF2-40B4-BE49-F238E27FC236}">
                <a16:creationId xmlns:a16="http://schemas.microsoft.com/office/drawing/2014/main" id="{459A7F05-3B62-7E46-3C96-E520AA22ACED}"/>
              </a:ext>
            </a:extLst>
          </p:cNvPr>
          <p:cNvSpPr>
            <a:spLocks noGrp="1" noChangeArrowheads="1"/>
          </p:cNvSpPr>
          <p:nvPr>
            <p:ph type="title"/>
          </p:nvPr>
        </p:nvSpPr>
        <p:spPr/>
        <p:txBody>
          <a:bodyPr/>
          <a:lstStyle/>
          <a:p>
            <a:r>
              <a:rPr lang="en-GB" altLang="en-US"/>
              <a:t>Bedlam Site</a:t>
            </a:r>
          </a:p>
        </p:txBody>
      </p:sp>
      <p:sp>
        <p:nvSpPr>
          <p:cNvPr id="30723" name="Rectangle 3">
            <a:extLst>
              <a:ext uri="{FF2B5EF4-FFF2-40B4-BE49-F238E27FC236}">
                <a16:creationId xmlns:a16="http://schemas.microsoft.com/office/drawing/2014/main" id="{612503EF-85BE-CF44-41D4-B42EC143898B}"/>
              </a:ext>
            </a:extLst>
          </p:cNvPr>
          <p:cNvSpPr>
            <a:spLocks noGrp="1" noChangeArrowheads="1"/>
          </p:cNvSpPr>
          <p:nvPr>
            <p:ph type="body" idx="1"/>
          </p:nvPr>
        </p:nvSpPr>
        <p:spPr/>
        <p:txBody>
          <a:bodyPr/>
          <a:lstStyle/>
          <a:p>
            <a:r>
              <a:rPr lang="en-GB" altLang="en-US">
                <a:hlinkClick r:id="rId3"/>
              </a:rPr>
              <a:t>http://www.museumoflondon.org.uk/archive/exhibits/bedlam/f_bed.htm</a:t>
            </a:r>
            <a:endParaRPr lang="en-GB" altLang="en-US"/>
          </a:p>
          <a:p>
            <a:endParaRPr lang="en-GB" altLang="en-US"/>
          </a:p>
          <a:p>
            <a:endParaRPr lang="en-GB"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92CE223-A277-B7B2-AE82-311B193C2B05}"/>
              </a:ext>
            </a:extLst>
          </p:cNvPr>
          <p:cNvSpPr>
            <a:spLocks noGrp="1"/>
          </p:cNvSpPr>
          <p:nvPr>
            <p:ph type="sldNum" sz="quarter" idx="12"/>
          </p:nvPr>
        </p:nvSpPr>
        <p:spPr/>
        <p:txBody>
          <a:bodyPr/>
          <a:lstStyle/>
          <a:p>
            <a:fld id="{83B257A3-1493-4ED0-9CC5-DF08E88850F5}" type="slidenum">
              <a:rPr lang="en-GB" altLang="en-US"/>
              <a:pPr/>
              <a:t>3</a:t>
            </a:fld>
            <a:endParaRPr lang="en-GB" altLang="en-US"/>
          </a:p>
        </p:txBody>
      </p:sp>
      <p:sp>
        <p:nvSpPr>
          <p:cNvPr id="10243" name="Rectangle 3">
            <a:extLst>
              <a:ext uri="{FF2B5EF4-FFF2-40B4-BE49-F238E27FC236}">
                <a16:creationId xmlns:a16="http://schemas.microsoft.com/office/drawing/2014/main" id="{5DBABB29-795E-046C-B26B-8EC14851B917}"/>
              </a:ext>
            </a:extLst>
          </p:cNvPr>
          <p:cNvSpPr>
            <a:spLocks noGrp="1" noChangeArrowheads="1"/>
          </p:cNvSpPr>
          <p:nvPr>
            <p:ph type="body" idx="4294967295"/>
          </p:nvPr>
        </p:nvSpPr>
        <p:spPr>
          <a:xfrm>
            <a:off x="1371600" y="1676400"/>
            <a:ext cx="7772400" cy="4114800"/>
          </a:xfrm>
        </p:spPr>
        <p:txBody>
          <a:bodyPr/>
          <a:lstStyle/>
          <a:p>
            <a:pPr>
              <a:lnSpc>
                <a:spcPct val="90000"/>
              </a:lnSpc>
            </a:pPr>
            <a:r>
              <a:rPr lang="en-GB" altLang="en-US"/>
              <a:t>Back in the mid 19th century, middle class women were encouraged to live a domesticated life, persuaded that their ‘delicacies’ made them suitable only as helpers and ‘handmaids’ in a working environment. There were no opportunities to study and practise medicine and it took hard work and years of struggle to establish the position of women in medicine that we see today.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CD5C1158-9772-5371-CF74-81DF7B2CFAC4}"/>
              </a:ext>
            </a:extLst>
          </p:cNvPr>
          <p:cNvSpPr>
            <a:spLocks noGrp="1"/>
          </p:cNvSpPr>
          <p:nvPr>
            <p:ph type="sldNum" sz="quarter" idx="12"/>
          </p:nvPr>
        </p:nvSpPr>
        <p:spPr/>
        <p:txBody>
          <a:bodyPr/>
          <a:lstStyle/>
          <a:p>
            <a:fld id="{116B5D73-7373-4288-8C03-0C981C3B9489}" type="slidenum">
              <a:rPr lang="en-GB" altLang="en-US"/>
              <a:pPr/>
              <a:t>30</a:t>
            </a:fld>
            <a:endParaRPr lang="en-GB" altLang="en-US"/>
          </a:p>
        </p:txBody>
      </p:sp>
      <p:sp>
        <p:nvSpPr>
          <p:cNvPr id="31746" name="Rectangle 2">
            <a:extLst>
              <a:ext uri="{FF2B5EF4-FFF2-40B4-BE49-F238E27FC236}">
                <a16:creationId xmlns:a16="http://schemas.microsoft.com/office/drawing/2014/main" id="{78DCE051-A4C5-BA3D-774F-63B89AC5805B}"/>
              </a:ext>
            </a:extLst>
          </p:cNvPr>
          <p:cNvSpPr>
            <a:spLocks noGrp="1" noChangeArrowheads="1"/>
          </p:cNvSpPr>
          <p:nvPr>
            <p:ph type="title"/>
          </p:nvPr>
        </p:nvSpPr>
        <p:spPr/>
        <p:txBody>
          <a:bodyPr/>
          <a:lstStyle/>
          <a:p>
            <a:r>
              <a:rPr lang="en-GB" altLang="en-US"/>
              <a:t>Homework</a:t>
            </a:r>
          </a:p>
        </p:txBody>
      </p:sp>
      <p:sp>
        <p:nvSpPr>
          <p:cNvPr id="31747" name="Rectangle 3">
            <a:extLst>
              <a:ext uri="{FF2B5EF4-FFF2-40B4-BE49-F238E27FC236}">
                <a16:creationId xmlns:a16="http://schemas.microsoft.com/office/drawing/2014/main" id="{A7B8A3D6-C498-B117-BEF8-52C83BDF6662}"/>
              </a:ext>
            </a:extLst>
          </p:cNvPr>
          <p:cNvSpPr>
            <a:spLocks noGrp="1" noChangeArrowheads="1"/>
          </p:cNvSpPr>
          <p:nvPr>
            <p:ph type="body" idx="1"/>
          </p:nvPr>
        </p:nvSpPr>
        <p:spPr/>
        <p:txBody>
          <a:bodyPr/>
          <a:lstStyle/>
          <a:p>
            <a:r>
              <a:rPr lang="en-GB" altLang="en-US"/>
              <a:t>Why was it unseemly for a woman to study medicine?</a:t>
            </a:r>
          </a:p>
          <a:p>
            <a:r>
              <a:rPr lang="en-GB" altLang="en-US"/>
              <a:t>Write a paragraph, or two, on each of the following women:</a:t>
            </a:r>
          </a:p>
          <a:p>
            <a:pPr>
              <a:buFontTx/>
              <a:buNone/>
            </a:pPr>
            <a:r>
              <a:rPr lang="en-GB" altLang="en-US"/>
              <a:t>Elizabeth Garrett Anderson</a:t>
            </a:r>
          </a:p>
          <a:p>
            <a:pPr>
              <a:buFontTx/>
              <a:buNone/>
            </a:pPr>
            <a:r>
              <a:rPr lang="en-GB" altLang="en-US"/>
              <a:t>Elizabeth Blackwell</a:t>
            </a:r>
          </a:p>
          <a:p>
            <a:pPr>
              <a:buFontTx/>
              <a:buNone/>
            </a:pPr>
            <a:endParaRPr lang="en-GB" altLang="en-US"/>
          </a:p>
          <a:p>
            <a:pPr>
              <a:buFontTx/>
              <a:buNone/>
            </a:pPr>
            <a:endParaRPr lang="en-GB"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6B1F6F20-497D-162A-41BB-BCDFE4F14237}"/>
              </a:ext>
            </a:extLst>
          </p:cNvPr>
          <p:cNvSpPr>
            <a:spLocks noGrp="1"/>
          </p:cNvSpPr>
          <p:nvPr>
            <p:ph type="sldNum" sz="quarter" idx="12"/>
          </p:nvPr>
        </p:nvSpPr>
        <p:spPr/>
        <p:txBody>
          <a:bodyPr/>
          <a:lstStyle/>
          <a:p>
            <a:fld id="{51403E8C-B4AA-4578-8708-A9514F18E707}" type="slidenum">
              <a:rPr lang="en-GB" altLang="en-US"/>
              <a:pPr/>
              <a:t>31</a:t>
            </a:fld>
            <a:endParaRPr lang="en-GB" altLang="en-US"/>
          </a:p>
        </p:txBody>
      </p:sp>
      <p:sp>
        <p:nvSpPr>
          <p:cNvPr id="76802" name="Text Box 2">
            <a:extLst>
              <a:ext uri="{FF2B5EF4-FFF2-40B4-BE49-F238E27FC236}">
                <a16:creationId xmlns:a16="http://schemas.microsoft.com/office/drawing/2014/main" id="{FDB2C37B-A67A-6265-794D-098674A430CF}"/>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latin typeface="Arial" panose="020B0604020202020204" pitchFamily="34" charset="0"/>
                <a:cs typeface="Arial" panose="020B0604020202020204" pitchFamily="34" charset="0"/>
              </a:rPr>
              <a:t>This powerpoint was kindly donated to </a:t>
            </a:r>
            <a:r>
              <a:rPr lang="en-GB" altLang="en-US" sz="2400">
                <a:latin typeface="Arial" panose="020B0604020202020204" pitchFamily="34" charset="0"/>
                <a:cs typeface="Arial" panose="020B0604020202020204" pitchFamily="34" charset="0"/>
                <a:hlinkClick r:id="rId3"/>
              </a:rPr>
              <a:t>www.worldofteaching.com</a:t>
            </a:r>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a:p>
            <a:r>
              <a:rPr lang="en-GB" altLang="en-US" sz="2400">
                <a:latin typeface="Arial" panose="020B0604020202020204" pitchFamily="34" charset="0"/>
                <a:cs typeface="Arial" panose="020B0604020202020204" pitchFamily="34" charset="0"/>
                <a:hlinkClick r:id="rId3"/>
              </a:rPr>
              <a:t>http://www.worldofteaching.com</a:t>
            </a:r>
            <a:r>
              <a:rPr lang="en-GB" altLang="en-US" sz="2400">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sz="2400">
              <a:latin typeface="Arial" panose="020B0604020202020204" pitchFamily="34" charset="0"/>
              <a:cs typeface="Arial" panose="020B0604020202020204" pitchFamily="34"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E3E6CA1-0856-9851-83F0-9A8F22C2E919}"/>
              </a:ext>
            </a:extLst>
          </p:cNvPr>
          <p:cNvSpPr>
            <a:spLocks noGrp="1"/>
          </p:cNvSpPr>
          <p:nvPr>
            <p:ph type="sldNum" sz="quarter" idx="12"/>
          </p:nvPr>
        </p:nvSpPr>
        <p:spPr/>
        <p:txBody>
          <a:bodyPr/>
          <a:lstStyle/>
          <a:p>
            <a:fld id="{E1FF465F-5642-4C59-8C96-0E43CA6FCE57}" type="slidenum">
              <a:rPr lang="en-GB" altLang="en-US"/>
              <a:pPr/>
              <a:t>4</a:t>
            </a:fld>
            <a:endParaRPr lang="en-GB" altLang="en-US"/>
          </a:p>
        </p:txBody>
      </p:sp>
      <p:pic>
        <p:nvPicPr>
          <p:cNvPr id="32773" name="Picture 5">
            <a:extLst>
              <a:ext uri="{FF2B5EF4-FFF2-40B4-BE49-F238E27FC236}">
                <a16:creationId xmlns:a16="http://schemas.microsoft.com/office/drawing/2014/main" id="{0231ECF4-A982-9B2B-71D5-34B7A71687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313" y="1196975"/>
            <a:ext cx="3806825" cy="4549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33ED1C6-50DC-2091-8F8A-786A9A611789}"/>
              </a:ext>
            </a:extLst>
          </p:cNvPr>
          <p:cNvSpPr>
            <a:spLocks noGrp="1"/>
          </p:cNvSpPr>
          <p:nvPr>
            <p:ph type="sldNum" sz="quarter" idx="12"/>
          </p:nvPr>
        </p:nvSpPr>
        <p:spPr/>
        <p:txBody>
          <a:bodyPr/>
          <a:lstStyle/>
          <a:p>
            <a:fld id="{526426A8-83D3-4DCB-AB47-CFDA8CD050BA}" type="slidenum">
              <a:rPr lang="en-GB" altLang="en-US"/>
              <a:pPr/>
              <a:t>5</a:t>
            </a:fld>
            <a:endParaRPr lang="en-GB" altLang="en-US"/>
          </a:p>
        </p:txBody>
      </p:sp>
      <p:sp>
        <p:nvSpPr>
          <p:cNvPr id="11266" name="Rectangle 2">
            <a:extLst>
              <a:ext uri="{FF2B5EF4-FFF2-40B4-BE49-F238E27FC236}">
                <a16:creationId xmlns:a16="http://schemas.microsoft.com/office/drawing/2014/main" id="{9F95AE00-B688-413A-7F59-8182014817D0}"/>
              </a:ext>
            </a:extLst>
          </p:cNvPr>
          <p:cNvSpPr>
            <a:spLocks noGrp="1" noChangeArrowheads="1"/>
          </p:cNvSpPr>
          <p:nvPr>
            <p:ph type="title" idx="4294967295"/>
          </p:nvPr>
        </p:nvSpPr>
        <p:spPr>
          <a:xfrm>
            <a:off x="1371600" y="304800"/>
            <a:ext cx="7772400" cy="1143000"/>
          </a:xfrm>
        </p:spPr>
        <p:txBody>
          <a:bodyPr/>
          <a:lstStyle/>
          <a:p>
            <a:r>
              <a:rPr lang="en-GB" altLang="en-US"/>
              <a:t>Not always the case!</a:t>
            </a:r>
          </a:p>
        </p:txBody>
      </p:sp>
      <p:sp>
        <p:nvSpPr>
          <p:cNvPr id="11267" name="Rectangle 3">
            <a:extLst>
              <a:ext uri="{FF2B5EF4-FFF2-40B4-BE49-F238E27FC236}">
                <a16:creationId xmlns:a16="http://schemas.microsoft.com/office/drawing/2014/main" id="{5D548DF1-6BA6-7330-96D9-0826D23299F4}"/>
              </a:ext>
            </a:extLst>
          </p:cNvPr>
          <p:cNvSpPr>
            <a:spLocks noGrp="1" noChangeArrowheads="1"/>
          </p:cNvSpPr>
          <p:nvPr>
            <p:ph type="body" sz="half" idx="4294967295"/>
          </p:nvPr>
        </p:nvSpPr>
        <p:spPr>
          <a:xfrm>
            <a:off x="900113" y="1557338"/>
            <a:ext cx="3810000" cy="4114800"/>
          </a:xfrm>
        </p:spPr>
        <p:txBody>
          <a:bodyPr/>
          <a:lstStyle/>
          <a:p>
            <a:r>
              <a:rPr lang="en-GB" altLang="en-US" sz="2400"/>
              <a:t>This Victorian perspective of women being unsuitable for the field of medicine was not always the accepted viewpoint; women have been equal to men in areas of therapy and care throughout history and in pre-patriarchal times were considered the natural healers. </a:t>
            </a:r>
          </a:p>
        </p:txBody>
      </p:sp>
      <p:pic>
        <p:nvPicPr>
          <p:cNvPr id="11270" name="Picture 6">
            <a:extLst>
              <a:ext uri="{FF2B5EF4-FFF2-40B4-BE49-F238E27FC236}">
                <a16:creationId xmlns:a16="http://schemas.microsoft.com/office/drawing/2014/main" id="{2D3D260A-1D3F-41BC-86F8-5C12396EE5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625" y="1268413"/>
            <a:ext cx="2843213" cy="49593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810C3BC-2215-E967-1DD4-EB8FDB406820}"/>
              </a:ext>
            </a:extLst>
          </p:cNvPr>
          <p:cNvSpPr>
            <a:spLocks noGrp="1"/>
          </p:cNvSpPr>
          <p:nvPr>
            <p:ph type="sldNum" sz="quarter" idx="12"/>
          </p:nvPr>
        </p:nvSpPr>
        <p:spPr/>
        <p:txBody>
          <a:bodyPr/>
          <a:lstStyle/>
          <a:p>
            <a:fld id="{E83F3CF4-CCE7-4EB1-87F3-5E791B3C9FFC}" type="slidenum">
              <a:rPr lang="en-GB" altLang="en-US"/>
              <a:pPr/>
              <a:t>6</a:t>
            </a:fld>
            <a:endParaRPr lang="en-GB" altLang="en-US"/>
          </a:p>
        </p:txBody>
      </p:sp>
      <p:sp>
        <p:nvSpPr>
          <p:cNvPr id="12291" name="Rectangle 3">
            <a:extLst>
              <a:ext uri="{FF2B5EF4-FFF2-40B4-BE49-F238E27FC236}">
                <a16:creationId xmlns:a16="http://schemas.microsoft.com/office/drawing/2014/main" id="{C746295E-F6EC-F3C4-3B7F-E3D2315E8B4B}"/>
              </a:ext>
            </a:extLst>
          </p:cNvPr>
          <p:cNvSpPr>
            <a:spLocks noGrp="1" noChangeArrowheads="1"/>
          </p:cNvSpPr>
          <p:nvPr>
            <p:ph type="body" sz="half" idx="4294967295"/>
          </p:nvPr>
        </p:nvSpPr>
        <p:spPr>
          <a:xfrm>
            <a:off x="971550" y="1700213"/>
            <a:ext cx="3810000" cy="4114800"/>
          </a:xfrm>
        </p:spPr>
        <p:txBody>
          <a:bodyPr/>
          <a:lstStyle/>
          <a:p>
            <a:r>
              <a:rPr lang="en-GB" altLang="en-US" sz="2400"/>
              <a:t>Their acceptance in modern Western medicine began with their entrance into medical education; a long and arduous struggle by several determined pioneers, the history of whom is deeply connected to the medical school in Edinburgh. </a:t>
            </a:r>
          </a:p>
        </p:txBody>
      </p:sp>
      <p:pic>
        <p:nvPicPr>
          <p:cNvPr id="12295" name="Picture 7">
            <a:extLst>
              <a:ext uri="{FF2B5EF4-FFF2-40B4-BE49-F238E27FC236}">
                <a16:creationId xmlns:a16="http://schemas.microsoft.com/office/drawing/2014/main" id="{6AAC3E53-4800-2D6F-5F2D-9D152FD27C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363" y="2060575"/>
            <a:ext cx="4019550" cy="2794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B8957B8-0634-0839-A454-32D6BD793E2F}"/>
              </a:ext>
            </a:extLst>
          </p:cNvPr>
          <p:cNvSpPr>
            <a:spLocks noGrp="1"/>
          </p:cNvSpPr>
          <p:nvPr>
            <p:ph type="sldNum" sz="quarter" idx="12"/>
          </p:nvPr>
        </p:nvSpPr>
        <p:spPr/>
        <p:txBody>
          <a:bodyPr/>
          <a:lstStyle/>
          <a:p>
            <a:fld id="{A3AA146B-4C3D-4511-B870-031D4EC176C1}" type="slidenum">
              <a:rPr lang="en-GB" altLang="en-US"/>
              <a:pPr/>
              <a:t>7</a:t>
            </a:fld>
            <a:endParaRPr lang="en-GB" altLang="en-US"/>
          </a:p>
        </p:txBody>
      </p:sp>
      <p:sp>
        <p:nvSpPr>
          <p:cNvPr id="13316" name="Rectangle 4">
            <a:extLst>
              <a:ext uri="{FF2B5EF4-FFF2-40B4-BE49-F238E27FC236}">
                <a16:creationId xmlns:a16="http://schemas.microsoft.com/office/drawing/2014/main" id="{490EBB17-BAAF-66CF-A675-0F31A9F3391E}"/>
              </a:ext>
            </a:extLst>
          </p:cNvPr>
          <p:cNvSpPr>
            <a:spLocks noGrp="1" noChangeArrowheads="1"/>
          </p:cNvSpPr>
          <p:nvPr>
            <p:ph type="title" idx="4294967295"/>
          </p:nvPr>
        </p:nvSpPr>
        <p:spPr>
          <a:xfrm>
            <a:off x="1371600" y="304800"/>
            <a:ext cx="7772400" cy="1143000"/>
          </a:xfrm>
        </p:spPr>
        <p:txBody>
          <a:bodyPr/>
          <a:lstStyle/>
          <a:p>
            <a:r>
              <a:rPr lang="en-GB" altLang="en-US"/>
              <a:t>Dr James Barry</a:t>
            </a:r>
          </a:p>
        </p:txBody>
      </p:sp>
      <p:sp>
        <p:nvSpPr>
          <p:cNvPr id="13315" name="Rectangle 3">
            <a:extLst>
              <a:ext uri="{FF2B5EF4-FFF2-40B4-BE49-F238E27FC236}">
                <a16:creationId xmlns:a16="http://schemas.microsoft.com/office/drawing/2014/main" id="{85960088-324F-81FC-BD8B-5030021729B8}"/>
              </a:ext>
            </a:extLst>
          </p:cNvPr>
          <p:cNvSpPr>
            <a:spLocks noGrp="1" noChangeArrowheads="1"/>
          </p:cNvSpPr>
          <p:nvPr>
            <p:ph type="body" sz="half" idx="4294967295"/>
          </p:nvPr>
        </p:nvSpPr>
        <p:spPr>
          <a:xfrm>
            <a:off x="900113" y="1844675"/>
            <a:ext cx="3810000" cy="4114800"/>
          </a:xfrm>
        </p:spPr>
        <p:txBody>
          <a:bodyPr/>
          <a:lstStyle/>
          <a:p>
            <a:r>
              <a:rPr lang="en-GB" altLang="en-US" sz="2800"/>
              <a:t>It was at the University of Edinburgh that a bizarre story is set. The Medical Faculty was where the late </a:t>
            </a:r>
            <a:r>
              <a:rPr lang="en-GB" altLang="en-US" sz="2800" b="1" i="1"/>
              <a:t>James Barry </a:t>
            </a:r>
            <a:r>
              <a:rPr lang="en-GB" altLang="en-US" sz="2800"/>
              <a:t>began his, or rather </a:t>
            </a:r>
            <a:r>
              <a:rPr lang="en-GB" altLang="en-US" sz="2800" b="1" i="1"/>
              <a:t>her</a:t>
            </a:r>
            <a:r>
              <a:rPr lang="en-GB" altLang="en-US" sz="2800"/>
              <a:t>, medical training as early as 1812. </a:t>
            </a:r>
          </a:p>
        </p:txBody>
      </p:sp>
      <p:pic>
        <p:nvPicPr>
          <p:cNvPr id="13319" name="Picture 7">
            <a:extLst>
              <a:ext uri="{FF2B5EF4-FFF2-40B4-BE49-F238E27FC236}">
                <a16:creationId xmlns:a16="http://schemas.microsoft.com/office/drawing/2014/main" id="{9BB8C5CB-31B4-B76D-C122-3419518365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725" y="1341438"/>
            <a:ext cx="3263900" cy="47291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C5805E3-209A-4224-0226-01321563648C}"/>
              </a:ext>
            </a:extLst>
          </p:cNvPr>
          <p:cNvSpPr>
            <a:spLocks noGrp="1"/>
          </p:cNvSpPr>
          <p:nvPr>
            <p:ph type="sldNum" sz="quarter" idx="12"/>
          </p:nvPr>
        </p:nvSpPr>
        <p:spPr/>
        <p:txBody>
          <a:bodyPr/>
          <a:lstStyle/>
          <a:p>
            <a:fld id="{778DBB99-4AD0-4D29-8819-6A4D3BE14242}" type="slidenum">
              <a:rPr lang="en-GB" altLang="en-US"/>
              <a:pPr/>
              <a:t>8</a:t>
            </a:fld>
            <a:endParaRPr lang="en-GB" altLang="en-US"/>
          </a:p>
        </p:txBody>
      </p:sp>
      <p:sp>
        <p:nvSpPr>
          <p:cNvPr id="14339" name="Rectangle 3">
            <a:extLst>
              <a:ext uri="{FF2B5EF4-FFF2-40B4-BE49-F238E27FC236}">
                <a16:creationId xmlns:a16="http://schemas.microsoft.com/office/drawing/2014/main" id="{12CF7878-9067-90A7-5C22-86C22CD68654}"/>
              </a:ext>
            </a:extLst>
          </p:cNvPr>
          <p:cNvSpPr>
            <a:spLocks noGrp="1" noChangeArrowheads="1"/>
          </p:cNvSpPr>
          <p:nvPr>
            <p:ph type="body" idx="4294967295"/>
          </p:nvPr>
        </p:nvSpPr>
        <p:spPr>
          <a:xfrm>
            <a:off x="1371600" y="1676400"/>
            <a:ext cx="7772400" cy="4114800"/>
          </a:xfrm>
        </p:spPr>
        <p:txBody>
          <a:bodyPr/>
          <a:lstStyle/>
          <a:p>
            <a:r>
              <a:rPr lang="en-GB" altLang="en-US" sz="2800"/>
              <a:t>This student, whose real name is unknown, was so keen to study medicine at a time when the social situation and politics wouldn’t allow it, that she decided to train and practise her whole life masquerading as a man! She was successful in her field and respected as a surgeon in the army. It was not until her death that her true identity as a woman was discovered and due to the outlandish nature of the story, her achievements as a doctor have been somewhat overshadowed.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7FA33160-8B91-3849-430B-8E71429AFFA5}"/>
              </a:ext>
            </a:extLst>
          </p:cNvPr>
          <p:cNvSpPr>
            <a:spLocks noGrp="1"/>
          </p:cNvSpPr>
          <p:nvPr>
            <p:ph type="sldNum" sz="quarter" idx="12"/>
          </p:nvPr>
        </p:nvSpPr>
        <p:spPr/>
        <p:txBody>
          <a:bodyPr/>
          <a:lstStyle/>
          <a:p>
            <a:fld id="{FA89E621-E185-4B57-9942-70B064858673}" type="slidenum">
              <a:rPr lang="en-GB" altLang="en-US"/>
              <a:pPr/>
              <a:t>9</a:t>
            </a:fld>
            <a:endParaRPr lang="en-GB" altLang="en-US"/>
          </a:p>
        </p:txBody>
      </p:sp>
      <p:sp>
        <p:nvSpPr>
          <p:cNvPr id="15362" name="Rectangle 2">
            <a:extLst>
              <a:ext uri="{FF2B5EF4-FFF2-40B4-BE49-F238E27FC236}">
                <a16:creationId xmlns:a16="http://schemas.microsoft.com/office/drawing/2014/main" id="{46FB56AD-67B8-5192-B753-CD7692CE13BF}"/>
              </a:ext>
            </a:extLst>
          </p:cNvPr>
          <p:cNvSpPr>
            <a:spLocks noGrp="1" noChangeArrowheads="1"/>
          </p:cNvSpPr>
          <p:nvPr>
            <p:ph type="title"/>
          </p:nvPr>
        </p:nvSpPr>
        <p:spPr/>
        <p:txBody>
          <a:bodyPr/>
          <a:lstStyle/>
          <a:p>
            <a:r>
              <a:rPr lang="en-GB" altLang="en-US" b="1"/>
              <a:t>Elizabeth Blackwell (1821-1910)</a:t>
            </a:r>
            <a:r>
              <a:rPr lang="en-GB" altLang="en-US"/>
              <a:t> </a:t>
            </a:r>
          </a:p>
        </p:txBody>
      </p:sp>
      <p:sp>
        <p:nvSpPr>
          <p:cNvPr id="15363" name="Rectangle 3">
            <a:extLst>
              <a:ext uri="{FF2B5EF4-FFF2-40B4-BE49-F238E27FC236}">
                <a16:creationId xmlns:a16="http://schemas.microsoft.com/office/drawing/2014/main" id="{0772682F-4222-668C-9A01-1FF6178CE67F}"/>
              </a:ext>
            </a:extLst>
          </p:cNvPr>
          <p:cNvSpPr>
            <a:spLocks noGrp="1" noChangeArrowheads="1"/>
          </p:cNvSpPr>
          <p:nvPr>
            <p:ph type="body" idx="1"/>
          </p:nvPr>
        </p:nvSpPr>
        <p:spPr/>
        <p:txBody>
          <a:bodyPr/>
          <a:lstStyle/>
          <a:p>
            <a:r>
              <a:rPr lang="en-GB" altLang="en-US"/>
              <a:t>For thousands of years the medical professions were reserved almost exclusively for men. Since the 17th century it had become more difficult for women to be involved in medicine. The wise women of the Middles Ages disappeared and midwifery steadily became a job for doctors. </a:t>
            </a:r>
          </a:p>
        </p:txBody>
      </p:sp>
    </p:spTree>
  </p:cSld>
  <p:clrMapOvr>
    <a:masterClrMapping/>
  </p:clrMapOvr>
</p:sld>
</file>

<file path=ppt/theme/theme1.xml><?xml version="1.0" encoding="utf-8"?>
<a:theme xmlns:a="http://schemas.openxmlformats.org/drawingml/2006/main" name="FACTORY">
  <a:themeElements>
    <a:clrScheme name="FACTORY 1">
      <a:dk1>
        <a:srgbClr val="000054"/>
      </a:dk1>
      <a:lt1>
        <a:srgbClr val="EAEAEA"/>
      </a:lt1>
      <a:dk2>
        <a:srgbClr val="00007A"/>
      </a:dk2>
      <a:lt2>
        <a:srgbClr val="EBD189"/>
      </a:lt2>
      <a:accent1>
        <a:srgbClr val="FCAB40"/>
      </a:accent1>
      <a:accent2>
        <a:srgbClr val="7176BB"/>
      </a:accent2>
      <a:accent3>
        <a:srgbClr val="AAAABE"/>
      </a:accent3>
      <a:accent4>
        <a:srgbClr val="C8C8C8"/>
      </a:accent4>
      <a:accent5>
        <a:srgbClr val="FDD2AF"/>
      </a:accent5>
      <a:accent6>
        <a:srgbClr val="666AA9"/>
      </a:accent6>
      <a:hlink>
        <a:srgbClr val="B97C01"/>
      </a:hlink>
      <a:folHlink>
        <a:srgbClr val="555BAD"/>
      </a:folHlink>
    </a:clrScheme>
    <a:fontScheme name="FACTORY">
      <a:majorFont>
        <a:latin typeface="Impact"/>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FACTORY 1">
        <a:dk1>
          <a:srgbClr val="000054"/>
        </a:dk1>
        <a:lt1>
          <a:srgbClr val="EAEAEA"/>
        </a:lt1>
        <a:dk2>
          <a:srgbClr val="00007A"/>
        </a:dk2>
        <a:lt2>
          <a:srgbClr val="EBD189"/>
        </a:lt2>
        <a:accent1>
          <a:srgbClr val="FCAB40"/>
        </a:accent1>
        <a:accent2>
          <a:srgbClr val="7176BB"/>
        </a:accent2>
        <a:accent3>
          <a:srgbClr val="AAAABE"/>
        </a:accent3>
        <a:accent4>
          <a:srgbClr val="C8C8C8"/>
        </a:accent4>
        <a:accent5>
          <a:srgbClr val="FDD2AF"/>
        </a:accent5>
        <a:accent6>
          <a:srgbClr val="666AA9"/>
        </a:accent6>
        <a:hlink>
          <a:srgbClr val="B97C01"/>
        </a:hlink>
        <a:folHlink>
          <a:srgbClr val="555BAD"/>
        </a:folHlink>
      </a:clrScheme>
      <a:clrMap bg1="dk2" tx1="lt1" bg2="dk1" tx2="lt2" accent1="accent1" accent2="accent2" accent3="accent3" accent4="accent4" accent5="accent5" accent6="accent6" hlink="hlink" folHlink="folHlink"/>
    </a:extraClrScheme>
    <a:extraClrScheme>
      <a:clrScheme name="FACTORY 2">
        <a:dk1>
          <a:srgbClr val="000000"/>
        </a:dk1>
        <a:lt1>
          <a:srgbClr val="FFFFCC"/>
        </a:lt1>
        <a:dk2>
          <a:srgbClr val="993300"/>
        </a:dk2>
        <a:lt2>
          <a:srgbClr val="EDE1AF"/>
        </a:lt2>
        <a:accent1>
          <a:srgbClr val="CAC0E2"/>
        </a:accent1>
        <a:accent2>
          <a:srgbClr val="DFC977"/>
        </a:accent2>
        <a:accent3>
          <a:srgbClr val="FFFFE2"/>
        </a:accent3>
        <a:accent4>
          <a:srgbClr val="000000"/>
        </a:accent4>
        <a:accent5>
          <a:srgbClr val="E1DCEE"/>
        </a:accent5>
        <a:accent6>
          <a:srgbClr val="CAB66B"/>
        </a:accent6>
        <a:hlink>
          <a:srgbClr val="CEA79C"/>
        </a:hlink>
        <a:folHlink>
          <a:srgbClr val="FDF1C7"/>
        </a:folHlink>
      </a:clrScheme>
      <a:clrMap bg1="lt1" tx1="dk1" bg2="lt2" tx2="dk2" accent1="accent1" accent2="accent2" accent3="accent3" accent4="accent4" accent5="accent5" accent6="accent6" hlink="hlink" folHlink="folHlink"/>
    </a:extraClrScheme>
    <a:extraClrScheme>
      <a:clrScheme name="FACTORY 3">
        <a:dk1>
          <a:srgbClr val="000000"/>
        </a:dk1>
        <a:lt1>
          <a:srgbClr val="FFFFFF"/>
        </a:lt1>
        <a:dk2>
          <a:srgbClr val="000000"/>
        </a:dk2>
        <a:lt2>
          <a:srgbClr val="FFFFFF"/>
        </a:lt2>
        <a:accent1>
          <a:srgbClr val="DDDDDD"/>
        </a:accent1>
        <a:accent2>
          <a:srgbClr val="C0C0C0"/>
        </a:accent2>
        <a:accent3>
          <a:srgbClr val="FFFFFF"/>
        </a:accent3>
        <a:accent4>
          <a:srgbClr val="000000"/>
        </a:accent4>
        <a:accent5>
          <a:srgbClr val="EBEBEB"/>
        </a:accent5>
        <a:accent6>
          <a:srgbClr val="AEAEAE"/>
        </a:accent6>
        <a:hlink>
          <a:srgbClr val="B2B2B2"/>
        </a:hlink>
        <a:folHlink>
          <a:srgbClr val="EAEAEA"/>
        </a:folHlink>
      </a:clrScheme>
      <a:clrMap bg1="lt1" tx1="dk1" bg2="lt2" tx2="dk2" accent1="accent1" accent2="accent2" accent3="accent3" accent4="accent4" accent5="accent5" accent6="accent6" hlink="hlink" folHlink="folHlink"/>
    </a:extraClrScheme>
    <a:extraClrScheme>
      <a:clrScheme name="FACTORY 4">
        <a:dk1>
          <a:srgbClr val="481800"/>
        </a:dk1>
        <a:lt1>
          <a:srgbClr val="EAEAEA"/>
        </a:lt1>
        <a:dk2>
          <a:srgbClr val="762700"/>
        </a:dk2>
        <a:lt2>
          <a:srgbClr val="EBD189"/>
        </a:lt2>
        <a:accent1>
          <a:srgbClr val="FCAB40"/>
        </a:accent1>
        <a:accent2>
          <a:srgbClr val="AD717F"/>
        </a:accent2>
        <a:accent3>
          <a:srgbClr val="BDACAA"/>
        </a:accent3>
        <a:accent4>
          <a:srgbClr val="C8C8C8"/>
        </a:accent4>
        <a:accent5>
          <a:srgbClr val="FDD2AF"/>
        </a:accent5>
        <a:accent6>
          <a:srgbClr val="9C6672"/>
        </a:accent6>
        <a:hlink>
          <a:srgbClr val="B97C01"/>
        </a:hlink>
        <a:folHlink>
          <a:srgbClr val="9E4C02"/>
        </a:folHlink>
      </a:clrScheme>
      <a:clrMap bg1="dk2" tx1="lt1" bg2="dk1" tx2="lt2" accent1="accent1" accent2="accent2" accent3="accent3" accent4="accent4" accent5="accent5" accent6="accent6" hlink="hlink" folHlink="folHlink"/>
    </a:extraClrScheme>
    <a:extraClrScheme>
      <a:clrScheme name="FACTORY 5">
        <a:dk1>
          <a:srgbClr val="330066"/>
        </a:dk1>
        <a:lt1>
          <a:srgbClr val="EAEAEA"/>
        </a:lt1>
        <a:dk2>
          <a:srgbClr val="4E009C"/>
        </a:dk2>
        <a:lt2>
          <a:srgbClr val="EBD189"/>
        </a:lt2>
        <a:accent1>
          <a:srgbClr val="FCAB40"/>
        </a:accent1>
        <a:accent2>
          <a:srgbClr val="8871BB"/>
        </a:accent2>
        <a:accent3>
          <a:srgbClr val="B2AACB"/>
        </a:accent3>
        <a:accent4>
          <a:srgbClr val="C8C8C8"/>
        </a:accent4>
        <a:accent5>
          <a:srgbClr val="FDD2AF"/>
        </a:accent5>
        <a:accent6>
          <a:srgbClr val="7B66A9"/>
        </a:accent6>
        <a:hlink>
          <a:srgbClr val="808000"/>
        </a:hlink>
        <a:folHlink>
          <a:srgbClr val="6856AA"/>
        </a:folHlink>
      </a:clrScheme>
      <a:clrMap bg1="dk2" tx1="lt1" bg2="dk1" tx2="lt2" accent1="accent1" accent2="accent2" accent3="accent3" accent4="accent4" accent5="accent5" accent6="accent6" hlink="hlink" folHlink="folHlink"/>
    </a:extraClrScheme>
    <a:extraClrScheme>
      <a:clrScheme name="FACTORY 6">
        <a:dk1>
          <a:srgbClr val="454425"/>
        </a:dk1>
        <a:lt1>
          <a:srgbClr val="EAEAEA"/>
        </a:lt1>
        <a:dk2>
          <a:srgbClr val="4D6A2A"/>
        </a:dk2>
        <a:lt2>
          <a:srgbClr val="EBD189"/>
        </a:lt2>
        <a:accent1>
          <a:srgbClr val="FCAB40"/>
        </a:accent1>
        <a:accent2>
          <a:srgbClr val="A59E79"/>
        </a:accent2>
        <a:accent3>
          <a:srgbClr val="B2B9AC"/>
        </a:accent3>
        <a:accent4>
          <a:srgbClr val="C8C8C8"/>
        </a:accent4>
        <a:accent5>
          <a:srgbClr val="FDD2AF"/>
        </a:accent5>
        <a:accent6>
          <a:srgbClr val="958F6D"/>
        </a:accent6>
        <a:hlink>
          <a:srgbClr val="B97C01"/>
        </a:hlink>
        <a:folHlink>
          <a:srgbClr val="3C5047"/>
        </a:folHlink>
      </a:clrScheme>
      <a:clrMap bg1="dk2" tx1="lt1" bg2="dk1" tx2="lt2" accent1="accent1" accent2="accent2" accent3="accent3" accent4="accent4" accent5="accent5" accent6="accent6" hlink="hlink" folHlink="folHlink"/>
    </a:extraClrScheme>
    <a:extraClrScheme>
      <a:clrScheme name="FACTORY 7">
        <a:dk1>
          <a:srgbClr val="3C2924"/>
        </a:dk1>
        <a:lt1>
          <a:srgbClr val="EAEAEA"/>
        </a:lt1>
        <a:dk2>
          <a:srgbClr val="0D0A46"/>
        </a:dk2>
        <a:lt2>
          <a:srgbClr val="EBD189"/>
        </a:lt2>
        <a:accent1>
          <a:srgbClr val="FCAB40"/>
        </a:accent1>
        <a:accent2>
          <a:srgbClr val="633D4E"/>
        </a:accent2>
        <a:accent3>
          <a:srgbClr val="AAAAB0"/>
        </a:accent3>
        <a:accent4>
          <a:srgbClr val="C8C8C8"/>
        </a:accent4>
        <a:accent5>
          <a:srgbClr val="FDD2AF"/>
        </a:accent5>
        <a:accent6>
          <a:srgbClr val="593646"/>
        </a:accent6>
        <a:hlink>
          <a:srgbClr val="B97C01"/>
        </a:hlink>
        <a:folHlink>
          <a:srgbClr val="2D3024"/>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FACTORY</Template>
  <TotalTime>59</TotalTime>
  <Words>1319</Words>
  <Application>Microsoft Office PowerPoint</Application>
  <PresentationFormat>On-screen Show (4:3)</PresentationFormat>
  <Paragraphs>116</Paragraphs>
  <Slides>31</Slides>
  <Notes>31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Impact</vt:lpstr>
      <vt:lpstr>Arial Narrow</vt:lpstr>
      <vt:lpstr>Monotype Sorts</vt:lpstr>
      <vt:lpstr>FACTORY</vt:lpstr>
      <vt:lpstr>Women and Medicine</vt:lpstr>
      <vt:lpstr>Attitudes</vt:lpstr>
      <vt:lpstr>PowerPoint Presentation</vt:lpstr>
      <vt:lpstr>PowerPoint Presentation</vt:lpstr>
      <vt:lpstr>Not always the case!</vt:lpstr>
      <vt:lpstr>PowerPoint Presentation</vt:lpstr>
      <vt:lpstr>Dr James Barry</vt:lpstr>
      <vt:lpstr>PowerPoint Presentation</vt:lpstr>
      <vt:lpstr>Elizabeth Blackwell (1821-1910) </vt:lpstr>
      <vt:lpstr>Elizabeth Blackwell</vt:lpstr>
      <vt:lpstr>PowerPoint Presentation</vt:lpstr>
      <vt:lpstr>Who was Elizabeth Blackwell?</vt:lpstr>
      <vt:lpstr>PowerPoint Presentation</vt:lpstr>
      <vt:lpstr>PowerPoint Presentation</vt:lpstr>
      <vt:lpstr>Move to London</vt:lpstr>
      <vt:lpstr>PowerPoint Presentation</vt:lpstr>
      <vt:lpstr>PowerPoint Presentation</vt:lpstr>
      <vt:lpstr>Elizabeth Garrett Anderson (1836-1917) </vt:lpstr>
      <vt:lpstr>Who was Elizabeth Garrett Anderson? </vt:lpstr>
      <vt:lpstr>Society of Apothecaries</vt:lpstr>
      <vt:lpstr>PowerPoint Presentation</vt:lpstr>
      <vt:lpstr>How did Anderson change medicine in Britain? </vt:lpstr>
      <vt:lpstr>PowerPoint Presentation</vt:lpstr>
      <vt:lpstr>Garrett Anderson Hospital</vt:lpstr>
      <vt:lpstr>Bedlam </vt:lpstr>
      <vt:lpstr>The Bethlehem Hospital </vt:lpstr>
      <vt:lpstr>PowerPoint Presentation</vt:lpstr>
      <vt:lpstr>PowerPoint Presentation</vt:lpstr>
      <vt:lpstr>Bedlam Site</vt:lpstr>
      <vt:lpstr>Homework</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and Medicine</dc:title>
  <dc:creator>Owner</dc:creator>
  <cp:lastModifiedBy>Nayan GRIFFITHS</cp:lastModifiedBy>
  <cp:revision>8</cp:revision>
  <dcterms:created xsi:type="dcterms:W3CDTF">2006-11-17T13:10:35Z</dcterms:created>
  <dcterms:modified xsi:type="dcterms:W3CDTF">2023-06-06T10:57:32Z</dcterms:modified>
</cp:coreProperties>
</file>